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6858000" cx="9144000"/>
  <p:notesSz cx="7315200" cy="9601200"/>
  <p:embeddedFontLst>
    <p:embeddedFont>
      <p:font typeface="Century Gothic"/>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15:clr>
            <a:srgbClr val="A4A3A4"/>
          </p15:clr>
        </p15:guide>
        <p15:guide id="2" pos="2876">
          <p15:clr>
            <a:srgbClr val="A4A3A4"/>
          </p15:clr>
        </p15:guide>
      </p15:sldGuideLst>
    </p:ext>
    <p:ext uri="{2D200454-40CA-4A62-9FC3-DE9A4176ACB9}">
      <p15:notesGuideLst>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4D7D841-A4FA-4DCC-B71E-23A734A6E05C}">
  <a:tblStyle styleId="{94D7D841-A4FA-4DCC-B71E-23A734A6E05C}"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orient="horz"/>
        <p:guide pos="2876"/>
      </p:guideLst>
    </p:cSldViewPr>
  </p:slideViewPr>
  <p:notesViewPr>
    <p:cSldViewPr snapToGrid="0">
      <p:cViewPr varScale="1">
        <p:scale>
          <a:sx n="100" d="100"/>
          <a:sy n="100" d="100"/>
        </p:scale>
        <p:origin x="0" y="0"/>
      </p:cViewPr>
      <p:guideLst>
        <p:guide pos="3024" orient="horz"/>
        <p:guide pos="2304"/>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CenturyGothic-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CenturyGothic-italic.fntdata"/><Relationship Id="rId30" Type="http://schemas.openxmlformats.org/officeDocument/2006/relationships/font" Target="fonts/CenturyGothic-bold.fntdata"/><Relationship Id="rId11" Type="http://schemas.openxmlformats.org/officeDocument/2006/relationships/slide" Target="slides/slide5.xml"/><Relationship Id="rId10" Type="http://schemas.openxmlformats.org/officeDocument/2006/relationships/slide" Target="slides/slide4.xml"/><Relationship Id="rId32" Type="http://schemas.openxmlformats.org/officeDocument/2006/relationships/font" Target="fonts/CenturyGothic-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75360" y="4560570"/>
            <a:ext cx="5364480" cy="4320540"/>
          </a:xfrm>
          <a:prstGeom prst="rect">
            <a:avLst/>
          </a:prstGeom>
          <a:noFill/>
          <a:ln>
            <a:noFill/>
          </a:ln>
        </p:spPr>
        <p:txBody>
          <a:bodyPr anchorCtr="0" anchor="t" bIns="48300" lIns="96625" spcFirstLastPara="1" rIns="96625" wrap="square" tIns="48300">
            <a:noAutofit/>
          </a:bodyPr>
          <a:lstStyle>
            <a:lvl1pPr indent="-228600" lvl="0" marL="457200" marR="0" rtl="0" algn="l">
              <a:spcBef>
                <a:spcPts val="0"/>
              </a:spcBef>
              <a:spcAft>
                <a:spcPts val="0"/>
              </a:spcAft>
              <a:buSzPts val="1400"/>
              <a:buNone/>
              <a:defRPr b="0" i="0" sz="12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1:notes"/>
          <p:cNvSpPr txBox="1"/>
          <p:nvPr>
            <p:ph idx="1" type="body"/>
          </p:nvPr>
        </p:nvSpPr>
        <p:spPr>
          <a:xfrm>
            <a:off x="975360" y="4560570"/>
            <a:ext cx="5364480" cy="4320540"/>
          </a:xfrm>
          <a:prstGeom prst="rect">
            <a:avLst/>
          </a:prstGeom>
        </p:spPr>
        <p:txBody>
          <a:bodyPr anchorCtr="0" anchor="t" bIns="48300" lIns="96625" spcFirstLastPara="1" rIns="96625" wrap="square" tIns="48300">
            <a:noAutofit/>
          </a:bodyPr>
          <a:lstStyle/>
          <a:p>
            <a:pPr indent="0" lvl="0" marL="0" rtl="0" algn="l">
              <a:spcBef>
                <a:spcPts val="0"/>
              </a:spcBef>
              <a:spcAft>
                <a:spcPts val="0"/>
              </a:spcAft>
              <a:buNone/>
            </a:pPr>
            <a:r>
              <a:t/>
            </a:r>
            <a:endParaRPr/>
          </a:p>
        </p:txBody>
      </p:sp>
      <p:sp>
        <p:nvSpPr>
          <p:cNvPr id="79" name="Google Shape;79;p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11731ee2ac9_0_196:notes"/>
          <p:cNvSpPr txBox="1"/>
          <p:nvPr>
            <p:ph idx="1" type="body"/>
          </p:nvPr>
        </p:nvSpPr>
        <p:spPr>
          <a:xfrm>
            <a:off x="731520" y="4620578"/>
            <a:ext cx="5852100" cy="3780600"/>
          </a:xfrm>
          <a:prstGeom prst="rect">
            <a:avLst/>
          </a:prstGeom>
          <a:noFill/>
          <a:ln>
            <a:noFill/>
          </a:ln>
        </p:spPr>
        <p:txBody>
          <a:bodyPr anchorCtr="0" anchor="t" bIns="48475" lIns="97025" spcFirstLastPara="1" rIns="97025" wrap="square" tIns="48475">
            <a:noAutofit/>
          </a:bodyPr>
          <a:lstStyle/>
          <a:p>
            <a:pPr indent="0" lvl="0" marL="0" rtl="0" algn="l">
              <a:lnSpc>
                <a:spcPct val="100000"/>
              </a:lnSpc>
              <a:spcBef>
                <a:spcPts val="0"/>
              </a:spcBef>
              <a:spcAft>
                <a:spcPts val="0"/>
              </a:spcAft>
              <a:buSzPts val="1500"/>
              <a:buNone/>
            </a:pPr>
            <a:r>
              <a:t/>
            </a:r>
            <a:endParaRPr/>
          </a:p>
        </p:txBody>
      </p:sp>
      <p:sp>
        <p:nvSpPr>
          <p:cNvPr id="273" name="Google Shape;273;g11731ee2ac9_0_196:notes"/>
          <p:cNvSpPr/>
          <p:nvPr>
            <p:ph idx="2" type="sldImg"/>
          </p:nvPr>
        </p:nvSpPr>
        <p:spPr>
          <a:xfrm>
            <a:off x="1463040" y="1200150"/>
            <a:ext cx="4389000" cy="3240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11731ee2ac9_0_202:notes"/>
          <p:cNvSpPr txBox="1"/>
          <p:nvPr>
            <p:ph idx="1" type="body"/>
          </p:nvPr>
        </p:nvSpPr>
        <p:spPr>
          <a:xfrm>
            <a:off x="731520" y="4620578"/>
            <a:ext cx="5852100" cy="3780600"/>
          </a:xfrm>
          <a:prstGeom prst="rect">
            <a:avLst/>
          </a:prstGeom>
          <a:noFill/>
          <a:ln>
            <a:noFill/>
          </a:ln>
        </p:spPr>
        <p:txBody>
          <a:bodyPr anchorCtr="0" anchor="t" bIns="48475" lIns="97025" spcFirstLastPara="1" rIns="97025" wrap="square" tIns="48475">
            <a:noAutofit/>
          </a:bodyPr>
          <a:lstStyle/>
          <a:p>
            <a:pPr indent="0" lvl="0" marL="0" rtl="0" algn="l">
              <a:lnSpc>
                <a:spcPct val="100000"/>
              </a:lnSpc>
              <a:spcBef>
                <a:spcPts val="0"/>
              </a:spcBef>
              <a:spcAft>
                <a:spcPts val="0"/>
              </a:spcAft>
              <a:buSzPts val="1500"/>
              <a:buNone/>
            </a:pPr>
            <a:r>
              <a:t/>
            </a:r>
            <a:endParaRPr/>
          </a:p>
        </p:txBody>
      </p:sp>
      <p:sp>
        <p:nvSpPr>
          <p:cNvPr id="282" name="Google Shape;282;g11731ee2ac9_0_202:notes"/>
          <p:cNvSpPr/>
          <p:nvPr>
            <p:ph idx="2" type="sldImg"/>
          </p:nvPr>
        </p:nvSpPr>
        <p:spPr>
          <a:xfrm>
            <a:off x="1463040" y="1200150"/>
            <a:ext cx="4389000" cy="3240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11731ee2ac9_0_208:notes"/>
          <p:cNvSpPr txBox="1"/>
          <p:nvPr>
            <p:ph idx="1" type="body"/>
          </p:nvPr>
        </p:nvSpPr>
        <p:spPr>
          <a:xfrm>
            <a:off x="731520" y="4620578"/>
            <a:ext cx="5852100" cy="3780600"/>
          </a:xfrm>
          <a:prstGeom prst="rect">
            <a:avLst/>
          </a:prstGeom>
          <a:noFill/>
          <a:ln>
            <a:noFill/>
          </a:ln>
        </p:spPr>
        <p:txBody>
          <a:bodyPr anchorCtr="0" anchor="t" bIns="48475" lIns="97025" spcFirstLastPara="1" rIns="97025" wrap="square" tIns="48475">
            <a:noAutofit/>
          </a:bodyPr>
          <a:lstStyle/>
          <a:p>
            <a:pPr indent="0" lvl="0" marL="0" rtl="0" algn="l">
              <a:lnSpc>
                <a:spcPct val="100000"/>
              </a:lnSpc>
              <a:spcBef>
                <a:spcPts val="0"/>
              </a:spcBef>
              <a:spcAft>
                <a:spcPts val="0"/>
              </a:spcAft>
              <a:buSzPts val="1500"/>
              <a:buNone/>
            </a:pPr>
            <a:r>
              <a:t/>
            </a:r>
            <a:endParaRPr/>
          </a:p>
        </p:txBody>
      </p:sp>
      <p:sp>
        <p:nvSpPr>
          <p:cNvPr id="317" name="Google Shape;317;g11731ee2ac9_0_208:notes"/>
          <p:cNvSpPr/>
          <p:nvPr>
            <p:ph idx="2" type="sldImg"/>
          </p:nvPr>
        </p:nvSpPr>
        <p:spPr>
          <a:xfrm>
            <a:off x="1463040" y="1200150"/>
            <a:ext cx="4389000" cy="3240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11731ee2ac9_0_291:notes"/>
          <p:cNvSpPr txBox="1"/>
          <p:nvPr>
            <p:ph idx="1" type="body"/>
          </p:nvPr>
        </p:nvSpPr>
        <p:spPr>
          <a:xfrm>
            <a:off x="731520" y="4620578"/>
            <a:ext cx="5852100" cy="3780600"/>
          </a:xfrm>
          <a:prstGeom prst="rect">
            <a:avLst/>
          </a:prstGeom>
          <a:noFill/>
          <a:ln>
            <a:noFill/>
          </a:ln>
        </p:spPr>
        <p:txBody>
          <a:bodyPr anchorCtr="0" anchor="t" bIns="48475" lIns="97025" spcFirstLastPara="1" rIns="97025" wrap="square" tIns="48475">
            <a:noAutofit/>
          </a:bodyPr>
          <a:lstStyle/>
          <a:p>
            <a:pPr indent="0" lvl="0" marL="0" rtl="0" algn="l">
              <a:lnSpc>
                <a:spcPct val="100000"/>
              </a:lnSpc>
              <a:spcBef>
                <a:spcPts val="0"/>
              </a:spcBef>
              <a:spcAft>
                <a:spcPts val="0"/>
              </a:spcAft>
              <a:buSzPts val="1500"/>
              <a:buNone/>
            </a:pPr>
            <a:r>
              <a:t/>
            </a:r>
            <a:endParaRPr/>
          </a:p>
        </p:txBody>
      </p:sp>
      <p:sp>
        <p:nvSpPr>
          <p:cNvPr id="325" name="Google Shape;325;g11731ee2ac9_0_291:notes"/>
          <p:cNvSpPr/>
          <p:nvPr>
            <p:ph idx="2" type="sldImg"/>
          </p:nvPr>
        </p:nvSpPr>
        <p:spPr>
          <a:xfrm>
            <a:off x="1463040" y="1200150"/>
            <a:ext cx="4389000" cy="3240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11731ee2ac9_0_297:notes"/>
          <p:cNvSpPr txBox="1"/>
          <p:nvPr>
            <p:ph idx="1" type="body"/>
          </p:nvPr>
        </p:nvSpPr>
        <p:spPr>
          <a:xfrm>
            <a:off x="731520" y="4620578"/>
            <a:ext cx="5852100" cy="3780600"/>
          </a:xfrm>
          <a:prstGeom prst="rect">
            <a:avLst/>
          </a:prstGeom>
          <a:noFill/>
          <a:ln>
            <a:noFill/>
          </a:ln>
        </p:spPr>
        <p:txBody>
          <a:bodyPr anchorCtr="0" anchor="t" bIns="48475" lIns="97025" spcFirstLastPara="1" rIns="97025" wrap="square" tIns="48475">
            <a:noAutofit/>
          </a:bodyPr>
          <a:lstStyle/>
          <a:p>
            <a:pPr indent="0" lvl="0" marL="0" rtl="0" algn="l">
              <a:lnSpc>
                <a:spcPct val="100000"/>
              </a:lnSpc>
              <a:spcBef>
                <a:spcPts val="0"/>
              </a:spcBef>
              <a:spcAft>
                <a:spcPts val="0"/>
              </a:spcAft>
              <a:buSzPts val="1500"/>
              <a:buNone/>
            </a:pPr>
            <a:r>
              <a:t/>
            </a:r>
            <a:endParaRPr/>
          </a:p>
        </p:txBody>
      </p:sp>
      <p:sp>
        <p:nvSpPr>
          <p:cNvPr id="335" name="Google Shape;335;g11731ee2ac9_0_297:notes"/>
          <p:cNvSpPr/>
          <p:nvPr>
            <p:ph idx="2" type="sldImg"/>
          </p:nvPr>
        </p:nvSpPr>
        <p:spPr>
          <a:xfrm>
            <a:off x="1463040" y="1200150"/>
            <a:ext cx="4389000" cy="3240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11731ee2ac9_0_303:notes"/>
          <p:cNvSpPr txBox="1"/>
          <p:nvPr>
            <p:ph idx="1" type="body"/>
          </p:nvPr>
        </p:nvSpPr>
        <p:spPr>
          <a:xfrm>
            <a:off x="731520" y="4620578"/>
            <a:ext cx="5852100" cy="3780600"/>
          </a:xfrm>
          <a:prstGeom prst="rect">
            <a:avLst/>
          </a:prstGeom>
          <a:noFill/>
          <a:ln>
            <a:noFill/>
          </a:ln>
        </p:spPr>
        <p:txBody>
          <a:bodyPr anchorCtr="0" anchor="t" bIns="48475" lIns="97025" spcFirstLastPara="1" rIns="97025" wrap="square" tIns="48475">
            <a:noAutofit/>
          </a:bodyPr>
          <a:lstStyle/>
          <a:p>
            <a:pPr indent="0" lvl="0" marL="0" rtl="0" algn="l">
              <a:lnSpc>
                <a:spcPct val="100000"/>
              </a:lnSpc>
              <a:spcBef>
                <a:spcPts val="0"/>
              </a:spcBef>
              <a:spcAft>
                <a:spcPts val="0"/>
              </a:spcAft>
              <a:buSzPts val="1500"/>
              <a:buNone/>
            </a:pPr>
            <a:r>
              <a:t/>
            </a:r>
            <a:endParaRPr/>
          </a:p>
        </p:txBody>
      </p:sp>
      <p:sp>
        <p:nvSpPr>
          <p:cNvPr id="345" name="Google Shape;345;g11731ee2ac9_0_303:notes"/>
          <p:cNvSpPr/>
          <p:nvPr>
            <p:ph idx="2" type="sldImg"/>
          </p:nvPr>
        </p:nvSpPr>
        <p:spPr>
          <a:xfrm>
            <a:off x="1463040" y="1200150"/>
            <a:ext cx="4389000" cy="3240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11731ee2ac9_0_309:notes"/>
          <p:cNvSpPr txBox="1"/>
          <p:nvPr>
            <p:ph idx="1" type="body"/>
          </p:nvPr>
        </p:nvSpPr>
        <p:spPr>
          <a:xfrm>
            <a:off x="731520" y="4620578"/>
            <a:ext cx="5852100" cy="3780600"/>
          </a:xfrm>
          <a:prstGeom prst="rect">
            <a:avLst/>
          </a:prstGeom>
          <a:noFill/>
          <a:ln>
            <a:noFill/>
          </a:ln>
        </p:spPr>
        <p:txBody>
          <a:bodyPr anchorCtr="0" anchor="t" bIns="48475" lIns="97025" spcFirstLastPara="1" rIns="97025" wrap="square" tIns="48475">
            <a:noAutofit/>
          </a:bodyPr>
          <a:lstStyle/>
          <a:p>
            <a:pPr indent="0" lvl="0" marL="0" rtl="0" algn="l">
              <a:lnSpc>
                <a:spcPct val="100000"/>
              </a:lnSpc>
              <a:spcBef>
                <a:spcPts val="0"/>
              </a:spcBef>
              <a:spcAft>
                <a:spcPts val="0"/>
              </a:spcAft>
              <a:buSzPts val="1500"/>
              <a:buNone/>
            </a:pPr>
            <a:r>
              <a:t/>
            </a:r>
            <a:endParaRPr/>
          </a:p>
        </p:txBody>
      </p:sp>
      <p:sp>
        <p:nvSpPr>
          <p:cNvPr id="355" name="Google Shape;355;g11731ee2ac9_0_309:notes"/>
          <p:cNvSpPr/>
          <p:nvPr>
            <p:ph idx="2" type="sldImg"/>
          </p:nvPr>
        </p:nvSpPr>
        <p:spPr>
          <a:xfrm>
            <a:off x="1463040" y="1200150"/>
            <a:ext cx="4389000" cy="3240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17:notes"/>
          <p:cNvSpPr txBox="1"/>
          <p:nvPr>
            <p:ph idx="1" type="body"/>
          </p:nvPr>
        </p:nvSpPr>
        <p:spPr>
          <a:xfrm>
            <a:off x="975360" y="4560570"/>
            <a:ext cx="5364480" cy="4320540"/>
          </a:xfrm>
          <a:prstGeom prst="rect">
            <a:avLst/>
          </a:prstGeom>
        </p:spPr>
        <p:txBody>
          <a:bodyPr anchorCtr="0" anchor="t" bIns="48300" lIns="96625" spcFirstLastPara="1" rIns="96625" wrap="square" tIns="48300">
            <a:noAutofit/>
          </a:bodyPr>
          <a:lstStyle/>
          <a:p>
            <a:pPr indent="0" lvl="0" marL="0" rtl="0" algn="l">
              <a:spcBef>
                <a:spcPts val="0"/>
              </a:spcBef>
              <a:spcAft>
                <a:spcPts val="0"/>
              </a:spcAft>
              <a:buNone/>
            </a:pPr>
            <a:r>
              <a:t/>
            </a:r>
            <a:endParaRPr/>
          </a:p>
        </p:txBody>
      </p:sp>
      <p:sp>
        <p:nvSpPr>
          <p:cNvPr id="365" name="Google Shape;365;p1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11731ee2ac9_0_238:notes"/>
          <p:cNvSpPr txBox="1"/>
          <p:nvPr>
            <p:ph idx="1" type="body"/>
          </p:nvPr>
        </p:nvSpPr>
        <p:spPr>
          <a:xfrm>
            <a:off x="731520" y="4620578"/>
            <a:ext cx="5852100" cy="3780600"/>
          </a:xfrm>
          <a:prstGeom prst="rect">
            <a:avLst/>
          </a:prstGeom>
          <a:noFill/>
          <a:ln>
            <a:noFill/>
          </a:ln>
        </p:spPr>
        <p:txBody>
          <a:bodyPr anchorCtr="0" anchor="t" bIns="48475" lIns="97025" spcFirstLastPara="1" rIns="97025" wrap="square" tIns="48475">
            <a:noAutofit/>
          </a:bodyPr>
          <a:lstStyle/>
          <a:p>
            <a:pPr indent="0" lvl="0" marL="0" rtl="0" algn="l">
              <a:lnSpc>
                <a:spcPct val="100000"/>
              </a:lnSpc>
              <a:spcBef>
                <a:spcPts val="0"/>
              </a:spcBef>
              <a:spcAft>
                <a:spcPts val="0"/>
              </a:spcAft>
              <a:buSzPts val="1500"/>
              <a:buNone/>
            </a:pPr>
            <a:r>
              <a:t/>
            </a:r>
            <a:endParaRPr/>
          </a:p>
        </p:txBody>
      </p:sp>
      <p:sp>
        <p:nvSpPr>
          <p:cNvPr id="371" name="Google Shape;371;g11731ee2ac9_0_238:notes"/>
          <p:cNvSpPr/>
          <p:nvPr>
            <p:ph idx="2" type="sldImg"/>
          </p:nvPr>
        </p:nvSpPr>
        <p:spPr>
          <a:xfrm>
            <a:off x="1463040" y="1200150"/>
            <a:ext cx="4389000" cy="3240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11731ee2ac9_0_246:notes"/>
          <p:cNvSpPr txBox="1"/>
          <p:nvPr>
            <p:ph idx="1" type="body"/>
          </p:nvPr>
        </p:nvSpPr>
        <p:spPr>
          <a:xfrm>
            <a:off x="731520" y="4620578"/>
            <a:ext cx="5852100" cy="3780600"/>
          </a:xfrm>
          <a:prstGeom prst="rect">
            <a:avLst/>
          </a:prstGeom>
          <a:noFill/>
          <a:ln>
            <a:noFill/>
          </a:ln>
        </p:spPr>
        <p:txBody>
          <a:bodyPr anchorCtr="0" anchor="t" bIns="48475" lIns="97025" spcFirstLastPara="1" rIns="97025" wrap="square" tIns="48475">
            <a:noAutofit/>
          </a:bodyPr>
          <a:lstStyle/>
          <a:p>
            <a:pPr indent="0" lvl="0" marL="0" rtl="0" algn="l">
              <a:lnSpc>
                <a:spcPct val="100000"/>
              </a:lnSpc>
              <a:spcBef>
                <a:spcPts val="0"/>
              </a:spcBef>
              <a:spcAft>
                <a:spcPts val="0"/>
              </a:spcAft>
              <a:buSzPts val="1500"/>
              <a:buNone/>
            </a:pPr>
            <a:r>
              <a:t/>
            </a:r>
            <a:endParaRPr/>
          </a:p>
        </p:txBody>
      </p:sp>
      <p:sp>
        <p:nvSpPr>
          <p:cNvPr id="380" name="Google Shape;380;g11731ee2ac9_0_246:notes"/>
          <p:cNvSpPr/>
          <p:nvPr>
            <p:ph idx="2" type="sldImg"/>
          </p:nvPr>
        </p:nvSpPr>
        <p:spPr>
          <a:xfrm>
            <a:off x="1463040" y="1200150"/>
            <a:ext cx="4389000" cy="3240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1731ee2ac9_0_83:notes"/>
          <p:cNvSpPr txBox="1"/>
          <p:nvPr>
            <p:ph idx="1" type="body"/>
          </p:nvPr>
        </p:nvSpPr>
        <p:spPr>
          <a:xfrm>
            <a:off x="731520" y="4620578"/>
            <a:ext cx="5852100" cy="3780600"/>
          </a:xfrm>
          <a:prstGeom prst="rect">
            <a:avLst/>
          </a:prstGeom>
          <a:noFill/>
          <a:ln>
            <a:noFill/>
          </a:ln>
        </p:spPr>
        <p:txBody>
          <a:bodyPr anchorCtr="0" anchor="t" bIns="48475" lIns="97025" spcFirstLastPara="1" rIns="97025" wrap="square" tIns="48475">
            <a:noAutofit/>
          </a:bodyPr>
          <a:lstStyle/>
          <a:p>
            <a:pPr indent="0" lvl="0" marL="0" rtl="0" algn="l">
              <a:lnSpc>
                <a:spcPct val="100000"/>
              </a:lnSpc>
              <a:spcBef>
                <a:spcPts val="0"/>
              </a:spcBef>
              <a:spcAft>
                <a:spcPts val="0"/>
              </a:spcAft>
              <a:buSzPts val="1500"/>
              <a:buNone/>
            </a:pPr>
            <a:r>
              <a:t/>
            </a:r>
            <a:endParaRPr/>
          </a:p>
        </p:txBody>
      </p:sp>
      <p:sp>
        <p:nvSpPr>
          <p:cNvPr id="88" name="Google Shape;88;g11731ee2ac9_0_83:notes"/>
          <p:cNvSpPr/>
          <p:nvPr>
            <p:ph idx="2" type="sldImg"/>
          </p:nvPr>
        </p:nvSpPr>
        <p:spPr>
          <a:xfrm>
            <a:off x="1463040" y="1200150"/>
            <a:ext cx="4389000" cy="3240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11731ee2ac9_0_252:notes"/>
          <p:cNvSpPr txBox="1"/>
          <p:nvPr>
            <p:ph idx="1" type="body"/>
          </p:nvPr>
        </p:nvSpPr>
        <p:spPr>
          <a:xfrm>
            <a:off x="731520" y="4620578"/>
            <a:ext cx="5852100" cy="3780600"/>
          </a:xfrm>
          <a:prstGeom prst="rect">
            <a:avLst/>
          </a:prstGeom>
          <a:noFill/>
          <a:ln>
            <a:noFill/>
          </a:ln>
        </p:spPr>
        <p:txBody>
          <a:bodyPr anchorCtr="0" anchor="t" bIns="48475" lIns="97025" spcFirstLastPara="1" rIns="97025" wrap="square" tIns="48475">
            <a:noAutofit/>
          </a:bodyPr>
          <a:lstStyle/>
          <a:p>
            <a:pPr indent="0" lvl="0" marL="0" rtl="0" algn="l">
              <a:lnSpc>
                <a:spcPct val="100000"/>
              </a:lnSpc>
              <a:spcBef>
                <a:spcPts val="0"/>
              </a:spcBef>
              <a:spcAft>
                <a:spcPts val="0"/>
              </a:spcAft>
              <a:buSzPts val="1500"/>
              <a:buNone/>
            </a:pPr>
            <a:r>
              <a:t/>
            </a:r>
            <a:endParaRPr/>
          </a:p>
        </p:txBody>
      </p:sp>
      <p:sp>
        <p:nvSpPr>
          <p:cNvPr id="392" name="Google Shape;392;g11731ee2ac9_0_252:notes"/>
          <p:cNvSpPr/>
          <p:nvPr>
            <p:ph idx="2" type="sldImg"/>
          </p:nvPr>
        </p:nvSpPr>
        <p:spPr>
          <a:xfrm>
            <a:off x="1463040" y="1200150"/>
            <a:ext cx="4389000" cy="3240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11731ee2ac9_0_258:notes"/>
          <p:cNvSpPr txBox="1"/>
          <p:nvPr>
            <p:ph idx="1" type="body"/>
          </p:nvPr>
        </p:nvSpPr>
        <p:spPr>
          <a:xfrm>
            <a:off x="731520" y="4620578"/>
            <a:ext cx="5852100" cy="3780600"/>
          </a:xfrm>
          <a:prstGeom prst="rect">
            <a:avLst/>
          </a:prstGeom>
          <a:noFill/>
          <a:ln>
            <a:noFill/>
          </a:ln>
        </p:spPr>
        <p:txBody>
          <a:bodyPr anchorCtr="0" anchor="t" bIns="48475" lIns="97025" spcFirstLastPara="1" rIns="97025" wrap="square" tIns="48475">
            <a:noAutofit/>
          </a:bodyPr>
          <a:lstStyle/>
          <a:p>
            <a:pPr indent="0" lvl="0" marL="0" rtl="0" algn="l">
              <a:lnSpc>
                <a:spcPct val="100000"/>
              </a:lnSpc>
              <a:spcBef>
                <a:spcPts val="0"/>
              </a:spcBef>
              <a:spcAft>
                <a:spcPts val="0"/>
              </a:spcAft>
              <a:buSzPts val="1500"/>
              <a:buNone/>
            </a:pPr>
            <a:r>
              <a:t/>
            </a:r>
            <a:endParaRPr/>
          </a:p>
        </p:txBody>
      </p:sp>
      <p:sp>
        <p:nvSpPr>
          <p:cNvPr id="403" name="Google Shape;403;g11731ee2ac9_0_258:notes"/>
          <p:cNvSpPr/>
          <p:nvPr>
            <p:ph idx="2" type="sldImg"/>
          </p:nvPr>
        </p:nvSpPr>
        <p:spPr>
          <a:xfrm>
            <a:off x="1463040" y="1200150"/>
            <a:ext cx="4389000" cy="3240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11731ee2ac9_0_14:notes"/>
          <p:cNvSpPr/>
          <p:nvPr>
            <p:ph idx="2" type="sldImg"/>
          </p:nvPr>
        </p:nvSpPr>
        <p:spPr>
          <a:xfrm>
            <a:off x="1476599" y="1200151"/>
            <a:ext cx="4362000" cy="32403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11731ee2ac9_0_14:notes"/>
          <p:cNvSpPr txBox="1"/>
          <p:nvPr>
            <p:ph idx="1" type="body"/>
          </p:nvPr>
        </p:nvSpPr>
        <p:spPr>
          <a:xfrm>
            <a:off x="731520" y="4620577"/>
            <a:ext cx="5852100" cy="3780300"/>
          </a:xfrm>
          <a:prstGeom prst="rect">
            <a:avLst/>
          </a:prstGeom>
        </p:spPr>
        <p:txBody>
          <a:bodyPr anchorCtr="0" anchor="t" bIns="48300" lIns="96625" spcFirstLastPara="1" rIns="96625" wrap="square" tIns="48300">
            <a:noAutofit/>
          </a:bodyPr>
          <a:lstStyle/>
          <a:p>
            <a:pPr indent="0" lvl="0" marL="0" rtl="0" algn="l">
              <a:spcBef>
                <a:spcPts val="0"/>
              </a:spcBef>
              <a:spcAft>
                <a:spcPts val="0"/>
              </a:spcAft>
              <a:buNone/>
            </a:pPr>
            <a:r>
              <a:t/>
            </a:r>
            <a:endParaRPr/>
          </a:p>
        </p:txBody>
      </p:sp>
      <p:sp>
        <p:nvSpPr>
          <p:cNvPr id="425" name="Google Shape;425;g11731ee2ac9_0_14:notes"/>
          <p:cNvSpPr txBox="1"/>
          <p:nvPr>
            <p:ph idx="12" type="sldNum"/>
          </p:nvPr>
        </p:nvSpPr>
        <p:spPr>
          <a:xfrm>
            <a:off x="4143588" y="9119474"/>
            <a:ext cx="3169800" cy="481800"/>
          </a:xfrm>
          <a:prstGeom prst="rect">
            <a:avLst/>
          </a:prstGeom>
          <a:noFill/>
          <a:ln>
            <a:noFill/>
          </a:ln>
        </p:spPr>
        <p:txBody>
          <a:bodyPr anchorCtr="0" anchor="ctr" bIns="94925" lIns="94925" spcFirstLastPara="1" rIns="94925" wrap="square" tIns="94925">
            <a:noAutofit/>
          </a:bodyPr>
          <a:lstStyle/>
          <a:p>
            <a:pPr indent="0" lvl="0" marL="0" rtl="0" algn="l">
              <a:spcBef>
                <a:spcPts val="0"/>
              </a:spcBef>
              <a:spcAft>
                <a:spcPts val="0"/>
              </a:spcAft>
              <a:buNone/>
            </a:pPr>
            <a:fld id="{00000000-1234-1234-1234-123412341234}" type="slidenum">
              <a:rPr lang="en-US" sz="1500"/>
              <a:t>‹#›</a:t>
            </a:fld>
            <a:endParaRPr sz="15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1731ee2ac9_0_148:notes"/>
          <p:cNvSpPr txBox="1"/>
          <p:nvPr>
            <p:ph idx="1" type="body"/>
          </p:nvPr>
        </p:nvSpPr>
        <p:spPr>
          <a:xfrm>
            <a:off x="731520" y="4620578"/>
            <a:ext cx="5852100" cy="3780600"/>
          </a:xfrm>
          <a:prstGeom prst="rect">
            <a:avLst/>
          </a:prstGeom>
          <a:noFill/>
          <a:ln>
            <a:noFill/>
          </a:ln>
        </p:spPr>
        <p:txBody>
          <a:bodyPr anchorCtr="0" anchor="t" bIns="48475" lIns="97025" spcFirstLastPara="1" rIns="97025" wrap="square" tIns="48475">
            <a:noAutofit/>
          </a:bodyPr>
          <a:lstStyle/>
          <a:p>
            <a:pPr indent="0" lvl="0" marL="0" rtl="0" algn="l">
              <a:lnSpc>
                <a:spcPct val="100000"/>
              </a:lnSpc>
              <a:spcBef>
                <a:spcPts val="0"/>
              </a:spcBef>
              <a:spcAft>
                <a:spcPts val="0"/>
              </a:spcAft>
              <a:buSzPts val="1500"/>
              <a:buNone/>
            </a:pPr>
            <a:r>
              <a:t/>
            </a:r>
            <a:endParaRPr/>
          </a:p>
        </p:txBody>
      </p:sp>
      <p:sp>
        <p:nvSpPr>
          <p:cNvPr id="96" name="Google Shape;96;g11731ee2ac9_0_148:notes"/>
          <p:cNvSpPr/>
          <p:nvPr>
            <p:ph idx="2" type="sldImg"/>
          </p:nvPr>
        </p:nvSpPr>
        <p:spPr>
          <a:xfrm>
            <a:off x="1463040" y="1200150"/>
            <a:ext cx="4389000" cy="3240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1731ee2ac9_0_158:notes"/>
          <p:cNvSpPr txBox="1"/>
          <p:nvPr>
            <p:ph idx="1" type="body"/>
          </p:nvPr>
        </p:nvSpPr>
        <p:spPr>
          <a:xfrm>
            <a:off x="731520" y="4620578"/>
            <a:ext cx="5852100" cy="3780600"/>
          </a:xfrm>
          <a:prstGeom prst="rect">
            <a:avLst/>
          </a:prstGeom>
          <a:noFill/>
          <a:ln>
            <a:noFill/>
          </a:ln>
        </p:spPr>
        <p:txBody>
          <a:bodyPr anchorCtr="0" anchor="t" bIns="48475" lIns="97025" spcFirstLastPara="1" rIns="97025" wrap="square" tIns="48475">
            <a:noAutofit/>
          </a:bodyPr>
          <a:lstStyle/>
          <a:p>
            <a:pPr indent="0" lvl="0" marL="0" rtl="0" algn="l">
              <a:lnSpc>
                <a:spcPct val="100000"/>
              </a:lnSpc>
              <a:spcBef>
                <a:spcPts val="0"/>
              </a:spcBef>
              <a:spcAft>
                <a:spcPts val="0"/>
              </a:spcAft>
              <a:buSzPts val="1500"/>
              <a:buNone/>
            </a:pPr>
            <a:r>
              <a:t/>
            </a:r>
            <a:endParaRPr/>
          </a:p>
        </p:txBody>
      </p:sp>
      <p:sp>
        <p:nvSpPr>
          <p:cNvPr id="105" name="Google Shape;105;g11731ee2ac9_0_158:notes"/>
          <p:cNvSpPr/>
          <p:nvPr>
            <p:ph idx="2" type="sldImg"/>
          </p:nvPr>
        </p:nvSpPr>
        <p:spPr>
          <a:xfrm>
            <a:off x="1463040" y="1200150"/>
            <a:ext cx="4389000" cy="3240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1731ee2ac9_0_166:notes"/>
          <p:cNvSpPr txBox="1"/>
          <p:nvPr>
            <p:ph idx="1" type="body"/>
          </p:nvPr>
        </p:nvSpPr>
        <p:spPr>
          <a:xfrm>
            <a:off x="731520" y="4620578"/>
            <a:ext cx="5852100" cy="3780600"/>
          </a:xfrm>
          <a:prstGeom prst="rect">
            <a:avLst/>
          </a:prstGeom>
          <a:noFill/>
          <a:ln>
            <a:noFill/>
          </a:ln>
        </p:spPr>
        <p:txBody>
          <a:bodyPr anchorCtr="0" anchor="t" bIns="48475" lIns="97025" spcFirstLastPara="1" rIns="97025" wrap="square" tIns="48475">
            <a:noAutofit/>
          </a:bodyPr>
          <a:lstStyle/>
          <a:p>
            <a:pPr indent="0" lvl="0" marL="0" rtl="0" algn="l">
              <a:lnSpc>
                <a:spcPct val="100000"/>
              </a:lnSpc>
              <a:spcBef>
                <a:spcPts val="0"/>
              </a:spcBef>
              <a:spcAft>
                <a:spcPts val="0"/>
              </a:spcAft>
              <a:buSzPts val="1500"/>
              <a:buNone/>
            </a:pPr>
            <a:r>
              <a:t/>
            </a:r>
            <a:endParaRPr/>
          </a:p>
        </p:txBody>
      </p:sp>
      <p:sp>
        <p:nvSpPr>
          <p:cNvPr id="178" name="Google Shape;178;g11731ee2ac9_0_166:notes"/>
          <p:cNvSpPr/>
          <p:nvPr>
            <p:ph idx="2" type="sldImg"/>
          </p:nvPr>
        </p:nvSpPr>
        <p:spPr>
          <a:xfrm>
            <a:off x="1463040" y="1200150"/>
            <a:ext cx="4389000" cy="3240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1731ee2ac9_0_172:notes"/>
          <p:cNvSpPr txBox="1"/>
          <p:nvPr>
            <p:ph idx="1" type="body"/>
          </p:nvPr>
        </p:nvSpPr>
        <p:spPr>
          <a:xfrm>
            <a:off x="731520" y="4620578"/>
            <a:ext cx="5852100" cy="3780600"/>
          </a:xfrm>
          <a:prstGeom prst="rect">
            <a:avLst/>
          </a:prstGeom>
          <a:noFill/>
          <a:ln>
            <a:noFill/>
          </a:ln>
        </p:spPr>
        <p:txBody>
          <a:bodyPr anchorCtr="0" anchor="t" bIns="48475" lIns="97025" spcFirstLastPara="1" rIns="97025" wrap="square" tIns="48475">
            <a:noAutofit/>
          </a:bodyPr>
          <a:lstStyle/>
          <a:p>
            <a:pPr indent="0" lvl="0" marL="0" rtl="0" algn="l">
              <a:lnSpc>
                <a:spcPct val="100000"/>
              </a:lnSpc>
              <a:spcBef>
                <a:spcPts val="0"/>
              </a:spcBef>
              <a:spcAft>
                <a:spcPts val="0"/>
              </a:spcAft>
              <a:buSzPts val="1500"/>
              <a:buNone/>
            </a:pPr>
            <a:r>
              <a:t/>
            </a:r>
            <a:endParaRPr/>
          </a:p>
        </p:txBody>
      </p:sp>
      <p:sp>
        <p:nvSpPr>
          <p:cNvPr id="190" name="Google Shape;190;g11731ee2ac9_0_172:notes"/>
          <p:cNvSpPr/>
          <p:nvPr>
            <p:ph idx="2" type="sldImg"/>
          </p:nvPr>
        </p:nvSpPr>
        <p:spPr>
          <a:xfrm>
            <a:off x="1463040" y="1200150"/>
            <a:ext cx="4389000" cy="3240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11731ee2ac9_0_178:notes"/>
          <p:cNvSpPr txBox="1"/>
          <p:nvPr>
            <p:ph idx="1" type="body"/>
          </p:nvPr>
        </p:nvSpPr>
        <p:spPr>
          <a:xfrm>
            <a:off x="731520" y="4620578"/>
            <a:ext cx="5852100" cy="3780600"/>
          </a:xfrm>
          <a:prstGeom prst="rect">
            <a:avLst/>
          </a:prstGeom>
          <a:noFill/>
          <a:ln>
            <a:noFill/>
          </a:ln>
        </p:spPr>
        <p:txBody>
          <a:bodyPr anchorCtr="0" anchor="t" bIns="48475" lIns="97025" spcFirstLastPara="1" rIns="97025" wrap="square" tIns="48475">
            <a:noAutofit/>
          </a:bodyPr>
          <a:lstStyle/>
          <a:p>
            <a:pPr indent="0" lvl="0" marL="0" rtl="0" algn="l">
              <a:lnSpc>
                <a:spcPct val="100000"/>
              </a:lnSpc>
              <a:spcBef>
                <a:spcPts val="0"/>
              </a:spcBef>
              <a:spcAft>
                <a:spcPts val="0"/>
              </a:spcAft>
              <a:buSzPts val="1500"/>
              <a:buNone/>
            </a:pPr>
            <a:r>
              <a:t/>
            </a:r>
            <a:endParaRPr/>
          </a:p>
        </p:txBody>
      </p:sp>
      <p:sp>
        <p:nvSpPr>
          <p:cNvPr id="216" name="Google Shape;216;g11731ee2ac9_0_178:notes"/>
          <p:cNvSpPr/>
          <p:nvPr>
            <p:ph idx="2" type="sldImg"/>
          </p:nvPr>
        </p:nvSpPr>
        <p:spPr>
          <a:xfrm>
            <a:off x="1463040" y="1200150"/>
            <a:ext cx="4389000" cy="3240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11731ee2ac9_0_184:notes"/>
          <p:cNvSpPr txBox="1"/>
          <p:nvPr>
            <p:ph idx="1" type="body"/>
          </p:nvPr>
        </p:nvSpPr>
        <p:spPr>
          <a:xfrm>
            <a:off x="731520" y="4620578"/>
            <a:ext cx="5852100" cy="3780600"/>
          </a:xfrm>
          <a:prstGeom prst="rect">
            <a:avLst/>
          </a:prstGeom>
          <a:noFill/>
          <a:ln>
            <a:noFill/>
          </a:ln>
        </p:spPr>
        <p:txBody>
          <a:bodyPr anchorCtr="0" anchor="t" bIns="48475" lIns="97025" spcFirstLastPara="1" rIns="97025" wrap="square" tIns="48475">
            <a:noAutofit/>
          </a:bodyPr>
          <a:lstStyle/>
          <a:p>
            <a:pPr indent="0" lvl="0" marL="0" rtl="0" algn="l">
              <a:lnSpc>
                <a:spcPct val="100000"/>
              </a:lnSpc>
              <a:spcBef>
                <a:spcPts val="0"/>
              </a:spcBef>
              <a:spcAft>
                <a:spcPts val="0"/>
              </a:spcAft>
              <a:buSzPts val="1500"/>
              <a:buNone/>
            </a:pPr>
            <a:r>
              <a:t/>
            </a:r>
            <a:endParaRPr/>
          </a:p>
        </p:txBody>
      </p:sp>
      <p:sp>
        <p:nvSpPr>
          <p:cNvPr id="253" name="Google Shape;253;g11731ee2ac9_0_184:notes"/>
          <p:cNvSpPr/>
          <p:nvPr>
            <p:ph idx="2" type="sldImg"/>
          </p:nvPr>
        </p:nvSpPr>
        <p:spPr>
          <a:xfrm>
            <a:off x="1463040" y="1200150"/>
            <a:ext cx="4389000" cy="3240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11731ee2ac9_0_190:notes"/>
          <p:cNvSpPr txBox="1"/>
          <p:nvPr>
            <p:ph idx="1" type="body"/>
          </p:nvPr>
        </p:nvSpPr>
        <p:spPr>
          <a:xfrm>
            <a:off x="731520" y="4620578"/>
            <a:ext cx="5852100" cy="3780600"/>
          </a:xfrm>
          <a:prstGeom prst="rect">
            <a:avLst/>
          </a:prstGeom>
          <a:noFill/>
          <a:ln>
            <a:noFill/>
          </a:ln>
        </p:spPr>
        <p:txBody>
          <a:bodyPr anchorCtr="0" anchor="t" bIns="48475" lIns="97025" spcFirstLastPara="1" rIns="97025" wrap="square" tIns="48475">
            <a:noAutofit/>
          </a:bodyPr>
          <a:lstStyle/>
          <a:p>
            <a:pPr indent="0" lvl="0" marL="0" rtl="0" algn="l">
              <a:lnSpc>
                <a:spcPct val="100000"/>
              </a:lnSpc>
              <a:spcBef>
                <a:spcPts val="0"/>
              </a:spcBef>
              <a:spcAft>
                <a:spcPts val="0"/>
              </a:spcAft>
              <a:buSzPts val="1500"/>
              <a:buNone/>
            </a:pPr>
            <a:r>
              <a:t/>
            </a:r>
            <a:endParaRPr/>
          </a:p>
        </p:txBody>
      </p:sp>
      <p:sp>
        <p:nvSpPr>
          <p:cNvPr id="263" name="Google Shape;263;g11731ee2ac9_0_190:notes"/>
          <p:cNvSpPr/>
          <p:nvPr>
            <p:ph idx="2" type="sldImg"/>
          </p:nvPr>
        </p:nvSpPr>
        <p:spPr>
          <a:xfrm>
            <a:off x="1463040" y="1200150"/>
            <a:ext cx="4389000" cy="3240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 Id="rId3" Type="http://schemas.openxmlformats.org/officeDocument/2006/relationships/image" Target="../media/image21.jpg"/><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24.png"/><Relationship Id="rId4" Type="http://schemas.openxmlformats.org/officeDocument/2006/relationships/image" Target="../media/image2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 Id="rId3"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1">
  <p:cSld name="Divider Slide #1">
    <p:spTree>
      <p:nvGrpSpPr>
        <p:cNvPr id="9" name="Shape 9"/>
        <p:cNvGrpSpPr/>
        <p:nvPr/>
      </p:nvGrpSpPr>
      <p:grpSpPr>
        <a:xfrm>
          <a:off x="0" y="0"/>
          <a:ext cx="0" cy="0"/>
          <a:chOff x="0" y="0"/>
          <a:chExt cx="0" cy="0"/>
        </a:xfrm>
      </p:grpSpPr>
      <p:sp>
        <p:nvSpPr>
          <p:cNvPr id="10" name="Google Shape;10;p2"/>
          <p:cNvSpPr txBox="1"/>
          <p:nvPr/>
        </p:nvSpPr>
        <p:spPr>
          <a:xfrm>
            <a:off x="0" y="6441999"/>
            <a:ext cx="425978" cy="261606"/>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BFBFBF"/>
              </a:buClr>
              <a:buSzPts val="1100"/>
              <a:buFont typeface="Century Gothic"/>
              <a:buNone/>
            </a:pPr>
            <a:fld id="{00000000-1234-1234-1234-123412341234}" type="slidenum">
              <a:rPr b="0" i="0" lang="en-US" sz="1100" u="none" cap="none" strike="noStrike">
                <a:solidFill>
                  <a:srgbClr val="BFBFBF"/>
                </a:solidFill>
                <a:latin typeface="Century Gothic"/>
                <a:ea typeface="Century Gothic"/>
                <a:cs typeface="Century Gothic"/>
                <a:sym typeface="Century Gothic"/>
              </a:rPr>
              <a:t>‹#›</a:t>
            </a:fld>
            <a:endParaRPr b="0" i="0" sz="1100" u="none" cap="none" strike="noStrike">
              <a:solidFill>
                <a:srgbClr val="BFBFBF"/>
              </a:solidFill>
              <a:latin typeface="Century Gothic"/>
              <a:ea typeface="Century Gothic"/>
              <a:cs typeface="Century Gothic"/>
              <a:sym typeface="Century Gothic"/>
            </a:endParaRPr>
          </a:p>
        </p:txBody>
      </p:sp>
      <p:pic>
        <p:nvPicPr>
          <p:cNvPr descr="CRSG_DCM-Horizontal-White.png" id="11" name="Google Shape;11;p2"/>
          <p:cNvPicPr preferRelativeResize="0"/>
          <p:nvPr/>
        </p:nvPicPr>
        <p:blipFill rotWithShape="1">
          <a:blip r:embed="rId2">
            <a:alphaModFix/>
          </a:blip>
          <a:srcRect b="0" l="0" r="0" t="0"/>
          <a:stretch/>
        </p:blipFill>
        <p:spPr>
          <a:xfrm>
            <a:off x="523530" y="6425229"/>
            <a:ext cx="1006055" cy="274779"/>
          </a:xfrm>
          <a:prstGeom prst="rect">
            <a:avLst/>
          </a:prstGeom>
          <a:noFill/>
          <a:ln>
            <a:noFill/>
          </a:ln>
        </p:spPr>
      </p:pic>
      <p:pic>
        <p:nvPicPr>
          <p:cNvPr id="12" name="Google Shape;12;p2"/>
          <p:cNvPicPr preferRelativeResize="0"/>
          <p:nvPr/>
        </p:nvPicPr>
        <p:blipFill rotWithShape="1">
          <a:blip r:embed="rId3">
            <a:alphaModFix/>
          </a:blip>
          <a:srcRect b="0" l="0" r="0" t="0"/>
          <a:stretch/>
        </p:blipFill>
        <p:spPr>
          <a:xfrm>
            <a:off x="0" y="1782"/>
            <a:ext cx="8691167" cy="685621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Infographic">
  <p:cSld name="Content Slide - Infographic">
    <p:spTree>
      <p:nvGrpSpPr>
        <p:cNvPr id="55" name="Shape 55"/>
        <p:cNvGrpSpPr/>
        <p:nvPr/>
      </p:nvGrpSpPr>
      <p:grpSpPr>
        <a:xfrm>
          <a:off x="0" y="0"/>
          <a:ext cx="0" cy="0"/>
          <a:chOff x="0" y="0"/>
          <a:chExt cx="0" cy="0"/>
        </a:xfrm>
      </p:grpSpPr>
      <p:pic>
        <p:nvPicPr>
          <p:cNvPr descr="Blue.jpg" id="56" name="Google Shape;56;p11"/>
          <p:cNvPicPr preferRelativeResize="0"/>
          <p:nvPr/>
        </p:nvPicPr>
        <p:blipFill rotWithShape="1">
          <a:blip r:embed="rId2">
            <a:alphaModFix/>
          </a:blip>
          <a:srcRect b="0" l="0" r="0" t="0"/>
          <a:stretch/>
        </p:blipFill>
        <p:spPr>
          <a:xfrm>
            <a:off x="2" y="1202266"/>
            <a:ext cx="9144004" cy="5068625"/>
          </a:xfrm>
          <a:prstGeom prst="rect">
            <a:avLst/>
          </a:prstGeom>
          <a:noFill/>
          <a:ln>
            <a:noFill/>
          </a:ln>
        </p:spPr>
      </p:pic>
      <p:pic>
        <p:nvPicPr>
          <p:cNvPr descr="Image15.jpg" id="57" name="Google Shape;57;p11"/>
          <p:cNvPicPr preferRelativeResize="0"/>
          <p:nvPr/>
        </p:nvPicPr>
        <p:blipFill rotWithShape="1">
          <a:blip r:embed="rId3">
            <a:alphaModFix/>
          </a:blip>
          <a:srcRect b="0" l="9035" r="1465" t="5914"/>
          <a:stretch/>
        </p:blipFill>
        <p:spPr>
          <a:xfrm>
            <a:off x="-1" y="1202266"/>
            <a:ext cx="9144001" cy="5080001"/>
          </a:xfrm>
          <a:prstGeom prst="rect">
            <a:avLst/>
          </a:prstGeom>
          <a:noFill/>
          <a:ln>
            <a:noFill/>
          </a:ln>
        </p:spPr>
      </p:pic>
      <p:sp>
        <p:nvSpPr>
          <p:cNvPr id="58" name="Google Shape;58;p11"/>
          <p:cNvSpPr txBox="1"/>
          <p:nvPr/>
        </p:nvSpPr>
        <p:spPr>
          <a:xfrm>
            <a:off x="8718022" y="6441999"/>
            <a:ext cx="425978" cy="261606"/>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BFBFBF"/>
              </a:buClr>
              <a:buSzPts val="1100"/>
              <a:buFont typeface="Century Gothic"/>
              <a:buNone/>
            </a:pPr>
            <a:fld id="{00000000-1234-1234-1234-123412341234}" type="slidenum">
              <a:rPr b="0" i="0" lang="en-US" sz="1100" u="none" cap="none" strike="noStrike">
                <a:solidFill>
                  <a:srgbClr val="BFBFBF"/>
                </a:solidFill>
                <a:latin typeface="Century Gothic"/>
                <a:ea typeface="Century Gothic"/>
                <a:cs typeface="Century Gothic"/>
                <a:sym typeface="Century Gothic"/>
              </a:rPr>
              <a:t>‹#›</a:t>
            </a:fld>
            <a:endParaRPr b="0" i="0" sz="1100" u="none" cap="none" strike="noStrike">
              <a:solidFill>
                <a:srgbClr val="BFBFBF"/>
              </a:solidFill>
              <a:latin typeface="Century Gothic"/>
              <a:ea typeface="Century Gothic"/>
              <a:cs typeface="Century Gothic"/>
              <a:sym typeface="Century Gothic"/>
            </a:endParaRPr>
          </a:p>
        </p:txBody>
      </p:sp>
      <p:sp>
        <p:nvSpPr>
          <p:cNvPr id="59" name="Google Shape;59;p11"/>
          <p:cNvSpPr txBox="1"/>
          <p:nvPr>
            <p:ph idx="1" type="body"/>
          </p:nvPr>
        </p:nvSpPr>
        <p:spPr>
          <a:xfrm>
            <a:off x="377826" y="1422400"/>
            <a:ext cx="8423275" cy="4639733"/>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400"/>
              </a:spcBef>
              <a:spcAft>
                <a:spcPts val="0"/>
              </a:spcAft>
              <a:buClr>
                <a:schemeClr val="lt1"/>
              </a:buClr>
              <a:buSzPts val="1800"/>
              <a:buNone/>
              <a:defRPr>
                <a:solidFill>
                  <a:schemeClr val="lt1"/>
                </a:solidFill>
              </a:defRPr>
            </a:lvl1pPr>
            <a:lvl2pPr indent="-228600" lvl="1" marL="914400" algn="l">
              <a:lnSpc>
                <a:spcPct val="100000"/>
              </a:lnSpc>
              <a:spcBef>
                <a:spcPts val="400"/>
              </a:spcBef>
              <a:spcAft>
                <a:spcPts val="0"/>
              </a:spcAft>
              <a:buClr>
                <a:schemeClr val="lt1"/>
              </a:buClr>
              <a:buSzPts val="1800"/>
              <a:buNone/>
              <a:defRPr>
                <a:solidFill>
                  <a:schemeClr val="lt1"/>
                </a:solidFill>
              </a:defRPr>
            </a:lvl2pPr>
            <a:lvl3pPr indent="-228600" lvl="2" marL="1371600" algn="l">
              <a:lnSpc>
                <a:spcPct val="100000"/>
              </a:lnSpc>
              <a:spcBef>
                <a:spcPts val="400"/>
              </a:spcBef>
              <a:spcAft>
                <a:spcPts val="0"/>
              </a:spcAft>
              <a:buClr>
                <a:schemeClr val="lt1"/>
              </a:buClr>
              <a:buSzPts val="1800"/>
              <a:buNone/>
              <a:defRPr>
                <a:solidFill>
                  <a:schemeClr val="lt1"/>
                </a:solidFill>
              </a:defRPr>
            </a:lvl3pPr>
            <a:lvl4pPr indent="-228600" lvl="3" marL="1828800" algn="l">
              <a:lnSpc>
                <a:spcPct val="100000"/>
              </a:lnSpc>
              <a:spcBef>
                <a:spcPts val="400"/>
              </a:spcBef>
              <a:spcAft>
                <a:spcPts val="0"/>
              </a:spcAft>
              <a:buClr>
                <a:schemeClr val="lt1"/>
              </a:buClr>
              <a:buSzPts val="1800"/>
              <a:buNone/>
              <a:defRPr>
                <a:solidFill>
                  <a:schemeClr val="lt1"/>
                </a:solidFill>
              </a:defRPr>
            </a:lvl4pPr>
            <a:lvl5pPr indent="-228600" lvl="4" marL="2286000" algn="l">
              <a:lnSpc>
                <a:spcPct val="100000"/>
              </a:lnSpc>
              <a:spcBef>
                <a:spcPts val="400"/>
              </a:spcBef>
              <a:spcAft>
                <a:spcPts val="0"/>
              </a:spcAft>
              <a:buClr>
                <a:schemeClr val="lt1"/>
              </a:buClr>
              <a:buSzPts val="1800"/>
              <a:buNone/>
              <a:defRPr>
                <a:solidFill>
                  <a:schemeClr val="lt1"/>
                </a:solidFill>
              </a:defRPr>
            </a:lvl5pPr>
            <a:lvl6pPr indent="-342900" lvl="5" marL="2743200" algn="l">
              <a:lnSpc>
                <a:spcPct val="100000"/>
              </a:lnSpc>
              <a:spcBef>
                <a:spcPts val="400"/>
              </a:spcBef>
              <a:spcAft>
                <a:spcPts val="0"/>
              </a:spcAft>
              <a:buClr>
                <a:srgbClr val="000000"/>
              </a:buClr>
              <a:buSzPts val="1800"/>
              <a:buChar char="•"/>
              <a:defRPr/>
            </a:lvl6pPr>
            <a:lvl7pPr indent="-342900" lvl="6" marL="3200400" algn="l">
              <a:lnSpc>
                <a:spcPct val="100000"/>
              </a:lnSpc>
              <a:spcBef>
                <a:spcPts val="400"/>
              </a:spcBef>
              <a:spcAft>
                <a:spcPts val="0"/>
              </a:spcAft>
              <a:buClr>
                <a:srgbClr val="000000"/>
              </a:buClr>
              <a:buSzPts val="1800"/>
              <a:buChar char="•"/>
              <a:defRPr/>
            </a:lvl7pPr>
            <a:lvl8pPr indent="-342900" lvl="7" marL="3657600" algn="l">
              <a:lnSpc>
                <a:spcPct val="100000"/>
              </a:lnSpc>
              <a:spcBef>
                <a:spcPts val="400"/>
              </a:spcBef>
              <a:spcAft>
                <a:spcPts val="0"/>
              </a:spcAft>
              <a:buClr>
                <a:srgbClr val="000000"/>
              </a:buClr>
              <a:buSzPts val="1800"/>
              <a:buChar char="•"/>
              <a:defRPr/>
            </a:lvl8pPr>
            <a:lvl9pPr indent="-342900" lvl="8" marL="4114800" algn="l">
              <a:lnSpc>
                <a:spcPct val="100000"/>
              </a:lnSpc>
              <a:spcBef>
                <a:spcPts val="400"/>
              </a:spcBef>
              <a:spcAft>
                <a:spcPts val="0"/>
              </a:spcAft>
              <a:buClr>
                <a:srgbClr val="000000"/>
              </a:buClr>
              <a:buSzPts val="1800"/>
              <a:buChar char="•"/>
              <a:defRPr/>
            </a:lvl9pPr>
          </a:lstStyle>
          <a:p/>
        </p:txBody>
      </p:sp>
      <p:sp>
        <p:nvSpPr>
          <p:cNvPr id="60" name="Google Shape;60;p11"/>
          <p:cNvSpPr txBox="1"/>
          <p:nvPr>
            <p:ph type="title"/>
          </p:nvPr>
        </p:nvSpPr>
        <p:spPr>
          <a:xfrm>
            <a:off x="407988" y="274639"/>
            <a:ext cx="8443912" cy="792162"/>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chemeClr val="accent1"/>
              </a:buClr>
              <a:buSzPts val="3200"/>
              <a:buFont typeface="Century Gothic"/>
              <a:buNone/>
              <a:defRPr sz="3200"/>
            </a:lvl1pPr>
            <a:lvl2pPr lvl="1" algn="ctr">
              <a:lnSpc>
                <a:spcPct val="100000"/>
              </a:lnSpc>
              <a:spcBef>
                <a:spcPts val="0"/>
              </a:spcBef>
              <a:spcAft>
                <a:spcPts val="0"/>
              </a:spcAft>
              <a:buClr>
                <a:schemeClr val="accent1"/>
              </a:buClr>
              <a:buSzPts val="1800"/>
              <a:buNone/>
              <a:defRPr/>
            </a:lvl2pPr>
            <a:lvl3pPr lvl="2" algn="ctr">
              <a:lnSpc>
                <a:spcPct val="100000"/>
              </a:lnSpc>
              <a:spcBef>
                <a:spcPts val="0"/>
              </a:spcBef>
              <a:spcAft>
                <a:spcPts val="0"/>
              </a:spcAft>
              <a:buClr>
                <a:schemeClr val="accent1"/>
              </a:buClr>
              <a:buSzPts val="1800"/>
              <a:buNone/>
              <a:defRPr/>
            </a:lvl3pPr>
            <a:lvl4pPr lvl="3" algn="ctr">
              <a:lnSpc>
                <a:spcPct val="100000"/>
              </a:lnSpc>
              <a:spcBef>
                <a:spcPts val="0"/>
              </a:spcBef>
              <a:spcAft>
                <a:spcPts val="0"/>
              </a:spcAft>
              <a:buClr>
                <a:schemeClr val="accent1"/>
              </a:buClr>
              <a:buSzPts val="1800"/>
              <a:buNone/>
              <a:defRPr/>
            </a:lvl4pPr>
            <a:lvl5pPr lvl="4" algn="ctr">
              <a:lnSpc>
                <a:spcPct val="100000"/>
              </a:lnSpc>
              <a:spcBef>
                <a:spcPts val="0"/>
              </a:spcBef>
              <a:spcAft>
                <a:spcPts val="0"/>
              </a:spcAft>
              <a:buClr>
                <a:schemeClr val="accent1"/>
              </a:buClr>
              <a:buSzPts val="1800"/>
              <a:buNone/>
              <a:defRPr/>
            </a:lvl5pPr>
            <a:lvl6pPr lvl="5" algn="ctr">
              <a:lnSpc>
                <a:spcPct val="100000"/>
              </a:lnSpc>
              <a:spcBef>
                <a:spcPts val="0"/>
              </a:spcBef>
              <a:spcAft>
                <a:spcPts val="0"/>
              </a:spcAft>
              <a:buClr>
                <a:schemeClr val="accent1"/>
              </a:buClr>
              <a:buSzPts val="1800"/>
              <a:buNone/>
              <a:defRPr/>
            </a:lvl6pPr>
            <a:lvl7pPr lvl="6" algn="ctr">
              <a:lnSpc>
                <a:spcPct val="100000"/>
              </a:lnSpc>
              <a:spcBef>
                <a:spcPts val="0"/>
              </a:spcBef>
              <a:spcAft>
                <a:spcPts val="0"/>
              </a:spcAft>
              <a:buClr>
                <a:schemeClr val="accent1"/>
              </a:buClr>
              <a:buSzPts val="1800"/>
              <a:buNone/>
              <a:defRPr/>
            </a:lvl7pPr>
            <a:lvl8pPr lvl="7" algn="ctr">
              <a:lnSpc>
                <a:spcPct val="100000"/>
              </a:lnSpc>
              <a:spcBef>
                <a:spcPts val="0"/>
              </a:spcBef>
              <a:spcAft>
                <a:spcPts val="0"/>
              </a:spcAft>
              <a:buClr>
                <a:schemeClr val="accent1"/>
              </a:buClr>
              <a:buSzPts val="1800"/>
              <a:buNone/>
              <a:defRPr/>
            </a:lvl8pPr>
            <a:lvl9pPr lvl="8" algn="ctr">
              <a:lnSpc>
                <a:spcPct val="100000"/>
              </a:lnSpc>
              <a:spcBef>
                <a:spcPts val="0"/>
              </a:spcBef>
              <a:spcAft>
                <a:spcPts val="0"/>
              </a:spcAft>
              <a:buClr>
                <a:schemeClr val="accent1"/>
              </a:buClr>
              <a:buSzPts val="1800"/>
              <a:buNone/>
              <a:defRPr/>
            </a:lvl9pPr>
          </a:lstStyle>
          <a:p/>
        </p:txBody>
      </p:sp>
      <p:pic>
        <p:nvPicPr>
          <p:cNvPr descr="CRSG_DCM-Horizontal.png" id="61" name="Google Shape;61;p11"/>
          <p:cNvPicPr preferRelativeResize="0"/>
          <p:nvPr/>
        </p:nvPicPr>
        <p:blipFill rotWithShape="1">
          <a:blip r:embed="rId4">
            <a:alphaModFix/>
          </a:blip>
          <a:srcRect b="0" l="0" r="0" t="0"/>
          <a:stretch/>
        </p:blipFill>
        <p:spPr>
          <a:xfrm>
            <a:off x="7598083" y="6448720"/>
            <a:ext cx="959990" cy="32111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Only - No Text #2">
  <p:cSld name="Background Only - No Text #2">
    <p:spTree>
      <p:nvGrpSpPr>
        <p:cNvPr id="62" name="Shape 62"/>
        <p:cNvGrpSpPr/>
        <p:nvPr/>
      </p:nvGrpSpPr>
      <p:grpSpPr>
        <a:xfrm>
          <a:off x="0" y="0"/>
          <a:ext cx="0" cy="0"/>
          <a:chOff x="0" y="0"/>
          <a:chExt cx="0" cy="0"/>
        </a:xfrm>
      </p:grpSpPr>
      <p:pic>
        <p:nvPicPr>
          <p:cNvPr descr="Cumulus-WhiteBKG.jpg" id="63" name="Google Shape;63;p12"/>
          <p:cNvPicPr preferRelativeResize="0"/>
          <p:nvPr/>
        </p:nvPicPr>
        <p:blipFill rotWithShape="1">
          <a:blip r:embed="rId2">
            <a:alphaModFix/>
          </a:blip>
          <a:srcRect b="0" l="0" r="0" t="80741"/>
          <a:stretch/>
        </p:blipFill>
        <p:spPr>
          <a:xfrm>
            <a:off x="1" y="5537200"/>
            <a:ext cx="9135879" cy="1320800"/>
          </a:xfrm>
          <a:prstGeom prst="rect">
            <a:avLst/>
          </a:prstGeom>
          <a:noFill/>
          <a:ln>
            <a:noFill/>
          </a:ln>
        </p:spPr>
      </p:pic>
      <p:cxnSp>
        <p:nvCxnSpPr>
          <p:cNvPr id="64" name="Google Shape;64;p12"/>
          <p:cNvCxnSpPr/>
          <p:nvPr/>
        </p:nvCxnSpPr>
        <p:spPr>
          <a:xfrm>
            <a:off x="-1588" y="1231900"/>
            <a:ext cx="9145588" cy="0"/>
          </a:xfrm>
          <a:prstGeom prst="straightConnector1">
            <a:avLst/>
          </a:prstGeom>
          <a:noFill/>
          <a:ln cap="flat" cmpd="sng" w="25400">
            <a:solidFill>
              <a:srgbClr val="D8D8D8"/>
            </a:solidFill>
            <a:prstDash val="solid"/>
            <a:round/>
            <a:headEnd len="sm" w="sm" type="none"/>
            <a:tailEnd len="sm" w="sm" type="none"/>
          </a:ln>
        </p:spPr>
      </p:cxnSp>
      <p:sp>
        <p:nvSpPr>
          <p:cNvPr id="65" name="Google Shape;65;p12"/>
          <p:cNvSpPr txBox="1"/>
          <p:nvPr/>
        </p:nvSpPr>
        <p:spPr>
          <a:xfrm>
            <a:off x="8718022" y="6441999"/>
            <a:ext cx="425978" cy="261606"/>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BFBFBF"/>
              </a:buClr>
              <a:buSzPts val="1100"/>
              <a:buFont typeface="Century Gothic"/>
              <a:buNone/>
            </a:pPr>
            <a:fld id="{00000000-1234-1234-1234-123412341234}" type="slidenum">
              <a:rPr b="0" i="0" lang="en-US" sz="1100" u="none" cap="none" strike="noStrike">
                <a:solidFill>
                  <a:srgbClr val="BFBFBF"/>
                </a:solidFill>
                <a:latin typeface="Century Gothic"/>
                <a:ea typeface="Century Gothic"/>
                <a:cs typeface="Century Gothic"/>
                <a:sym typeface="Century Gothic"/>
              </a:rPr>
              <a:t>‹#›</a:t>
            </a:fld>
            <a:endParaRPr b="0" i="0" sz="1100" u="none" cap="none" strike="noStrike">
              <a:solidFill>
                <a:srgbClr val="BFBFBF"/>
              </a:solidFill>
              <a:latin typeface="Century Gothic"/>
              <a:ea typeface="Century Gothic"/>
              <a:cs typeface="Century Gothic"/>
              <a:sym typeface="Century Gothic"/>
            </a:endParaRPr>
          </a:p>
        </p:txBody>
      </p:sp>
      <p:pic>
        <p:nvPicPr>
          <p:cNvPr descr="CRSG_DCM-Horizontal.png" id="66" name="Google Shape;66;p12"/>
          <p:cNvPicPr preferRelativeResize="0"/>
          <p:nvPr/>
        </p:nvPicPr>
        <p:blipFill rotWithShape="1">
          <a:blip r:embed="rId3">
            <a:alphaModFix/>
          </a:blip>
          <a:srcRect b="0" l="0" r="0" t="0"/>
          <a:stretch/>
        </p:blipFill>
        <p:spPr>
          <a:xfrm>
            <a:off x="7598083" y="6448720"/>
            <a:ext cx="959990" cy="32111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ST SLIDE - Thank You #2">
  <p:cSld name="LAST SLIDE - Thank You #2">
    <p:spTree>
      <p:nvGrpSpPr>
        <p:cNvPr id="67" name="Shape 67"/>
        <p:cNvGrpSpPr/>
        <p:nvPr/>
      </p:nvGrpSpPr>
      <p:grpSpPr>
        <a:xfrm>
          <a:off x="0" y="0"/>
          <a:ext cx="0" cy="0"/>
          <a:chOff x="0" y="0"/>
          <a:chExt cx="0" cy="0"/>
        </a:xfrm>
      </p:grpSpPr>
      <p:pic>
        <p:nvPicPr>
          <p:cNvPr descr="Image15.jpg" id="68" name="Google Shape;68;p13"/>
          <p:cNvPicPr preferRelativeResize="0"/>
          <p:nvPr/>
        </p:nvPicPr>
        <p:blipFill rotWithShape="1">
          <a:blip r:embed="rId2">
            <a:alphaModFix/>
          </a:blip>
          <a:srcRect b="0" l="9035" r="1465" t="5914"/>
          <a:stretch/>
        </p:blipFill>
        <p:spPr>
          <a:xfrm>
            <a:off x="-1" y="1206500"/>
            <a:ext cx="9144001" cy="508000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NO COPY OR ARTWORK" type="tx">
  <p:cSld name="TITLE_AND_BODY">
    <p:spTree>
      <p:nvGrpSpPr>
        <p:cNvPr id="69" name="Shape 69"/>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0" name="Shape 70"/>
        <p:cNvGrpSpPr/>
        <p:nvPr/>
      </p:nvGrpSpPr>
      <p:grpSpPr>
        <a:xfrm>
          <a:off x="0" y="0"/>
          <a:ext cx="0" cy="0"/>
          <a:chOff x="0" y="0"/>
          <a:chExt cx="0" cy="0"/>
        </a:xfrm>
      </p:grpSpPr>
      <p:pic>
        <p:nvPicPr>
          <p:cNvPr id="71" name="Google Shape;71;p15"/>
          <p:cNvPicPr preferRelativeResize="0"/>
          <p:nvPr/>
        </p:nvPicPr>
        <p:blipFill rotWithShape="1">
          <a:blip r:embed="rId2">
            <a:alphaModFix/>
          </a:blip>
          <a:srcRect b="0" l="0" r="0" t="0"/>
          <a:stretch/>
        </p:blipFill>
        <p:spPr>
          <a:xfrm>
            <a:off x="-4" y="-3"/>
            <a:ext cx="9171638" cy="6892304"/>
          </a:xfrm>
          <a:prstGeom prst="rect">
            <a:avLst/>
          </a:prstGeom>
          <a:noFill/>
          <a:ln>
            <a:noFill/>
          </a:ln>
        </p:spPr>
      </p:pic>
      <p:pic>
        <p:nvPicPr>
          <p:cNvPr descr="GP_DividerBar" id="72" name="Google Shape;72;p15"/>
          <p:cNvPicPr preferRelativeResize="0"/>
          <p:nvPr/>
        </p:nvPicPr>
        <p:blipFill rotWithShape="1">
          <a:blip r:embed="rId3">
            <a:alphaModFix amt="36000"/>
          </a:blip>
          <a:srcRect b="0" l="0" r="0" t="0"/>
          <a:stretch/>
        </p:blipFill>
        <p:spPr>
          <a:xfrm>
            <a:off x="-106676" y="1026332"/>
            <a:ext cx="9144004" cy="582850"/>
          </a:xfrm>
          <a:prstGeom prst="rect">
            <a:avLst/>
          </a:prstGeom>
          <a:noFill/>
          <a:ln>
            <a:noFill/>
          </a:ln>
        </p:spPr>
      </p:pic>
      <p:pic>
        <p:nvPicPr>
          <p:cNvPr descr="CUMULUS-Horizontal-White.png" id="73" name="Google Shape;73;p15"/>
          <p:cNvPicPr preferRelativeResize="0"/>
          <p:nvPr/>
        </p:nvPicPr>
        <p:blipFill rotWithShape="1">
          <a:blip r:embed="rId4">
            <a:alphaModFix/>
          </a:blip>
          <a:srcRect b="0" l="0" r="0" t="0"/>
          <a:stretch/>
        </p:blipFill>
        <p:spPr>
          <a:xfrm>
            <a:off x="8035686" y="6434621"/>
            <a:ext cx="1001643" cy="299163"/>
          </a:xfrm>
          <a:prstGeom prst="rect">
            <a:avLst/>
          </a:prstGeom>
          <a:noFill/>
          <a:ln>
            <a:noFill/>
          </a:ln>
        </p:spPr>
      </p:pic>
      <p:sp>
        <p:nvSpPr>
          <p:cNvPr id="74" name="Google Shape;74;p15"/>
          <p:cNvSpPr txBox="1"/>
          <p:nvPr>
            <p:ph idx="12" type="sldNum"/>
          </p:nvPr>
        </p:nvSpPr>
        <p:spPr>
          <a:xfrm>
            <a:off x="118533" y="6367644"/>
            <a:ext cx="343510" cy="342053"/>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Clr>
                <a:srgbClr val="FFFFFF"/>
              </a:buClr>
              <a:buSzPts val="1000"/>
              <a:buFont typeface="Century Gothic"/>
              <a:buNone/>
              <a:defRPr b="0" i="0" sz="1000" u="none" cap="none" strike="noStrike">
                <a:solidFill>
                  <a:srgbClr val="FFFFFF"/>
                </a:solidFill>
                <a:latin typeface="Century Gothic"/>
                <a:ea typeface="Century Gothic"/>
                <a:cs typeface="Century Gothic"/>
                <a:sym typeface="Century Gothic"/>
              </a:defRPr>
            </a:lvl1pPr>
            <a:lvl2pPr indent="0" lvl="1" marL="0" algn="r">
              <a:lnSpc>
                <a:spcPct val="100000"/>
              </a:lnSpc>
              <a:spcBef>
                <a:spcPts val="0"/>
              </a:spcBef>
              <a:spcAft>
                <a:spcPts val="0"/>
              </a:spcAft>
              <a:buClr>
                <a:srgbClr val="FFFFFF"/>
              </a:buClr>
              <a:buSzPts val="1000"/>
              <a:buFont typeface="Century Gothic"/>
              <a:buNone/>
              <a:defRPr b="0" i="0" sz="1000" u="none" cap="none" strike="noStrike">
                <a:solidFill>
                  <a:srgbClr val="FFFFFF"/>
                </a:solidFill>
                <a:latin typeface="Century Gothic"/>
                <a:ea typeface="Century Gothic"/>
                <a:cs typeface="Century Gothic"/>
                <a:sym typeface="Century Gothic"/>
              </a:defRPr>
            </a:lvl2pPr>
            <a:lvl3pPr indent="0" lvl="2" marL="0" algn="r">
              <a:lnSpc>
                <a:spcPct val="100000"/>
              </a:lnSpc>
              <a:spcBef>
                <a:spcPts val="0"/>
              </a:spcBef>
              <a:spcAft>
                <a:spcPts val="0"/>
              </a:spcAft>
              <a:buClr>
                <a:srgbClr val="FFFFFF"/>
              </a:buClr>
              <a:buSzPts val="1000"/>
              <a:buFont typeface="Century Gothic"/>
              <a:buNone/>
              <a:defRPr b="0" i="0" sz="1000" u="none" cap="none" strike="noStrike">
                <a:solidFill>
                  <a:srgbClr val="FFFFFF"/>
                </a:solidFill>
                <a:latin typeface="Century Gothic"/>
                <a:ea typeface="Century Gothic"/>
                <a:cs typeface="Century Gothic"/>
                <a:sym typeface="Century Gothic"/>
              </a:defRPr>
            </a:lvl3pPr>
            <a:lvl4pPr indent="0" lvl="3" marL="0" algn="r">
              <a:lnSpc>
                <a:spcPct val="100000"/>
              </a:lnSpc>
              <a:spcBef>
                <a:spcPts val="0"/>
              </a:spcBef>
              <a:spcAft>
                <a:spcPts val="0"/>
              </a:spcAft>
              <a:buClr>
                <a:srgbClr val="FFFFFF"/>
              </a:buClr>
              <a:buSzPts val="1000"/>
              <a:buFont typeface="Century Gothic"/>
              <a:buNone/>
              <a:defRPr b="0" i="0" sz="1000" u="none" cap="none" strike="noStrike">
                <a:solidFill>
                  <a:srgbClr val="FFFFFF"/>
                </a:solidFill>
                <a:latin typeface="Century Gothic"/>
                <a:ea typeface="Century Gothic"/>
                <a:cs typeface="Century Gothic"/>
                <a:sym typeface="Century Gothic"/>
              </a:defRPr>
            </a:lvl4pPr>
            <a:lvl5pPr indent="0" lvl="4" marL="0" algn="r">
              <a:lnSpc>
                <a:spcPct val="100000"/>
              </a:lnSpc>
              <a:spcBef>
                <a:spcPts val="0"/>
              </a:spcBef>
              <a:spcAft>
                <a:spcPts val="0"/>
              </a:spcAft>
              <a:buClr>
                <a:srgbClr val="FFFFFF"/>
              </a:buClr>
              <a:buSzPts val="1000"/>
              <a:buFont typeface="Century Gothic"/>
              <a:buNone/>
              <a:defRPr b="0" i="0" sz="1000" u="none" cap="none" strike="noStrike">
                <a:solidFill>
                  <a:srgbClr val="FFFFFF"/>
                </a:solidFill>
                <a:latin typeface="Century Gothic"/>
                <a:ea typeface="Century Gothic"/>
                <a:cs typeface="Century Gothic"/>
                <a:sym typeface="Century Gothic"/>
              </a:defRPr>
            </a:lvl5pPr>
            <a:lvl6pPr indent="0" lvl="5" marL="0" algn="r">
              <a:lnSpc>
                <a:spcPct val="100000"/>
              </a:lnSpc>
              <a:spcBef>
                <a:spcPts val="0"/>
              </a:spcBef>
              <a:spcAft>
                <a:spcPts val="0"/>
              </a:spcAft>
              <a:buClr>
                <a:srgbClr val="FFFFFF"/>
              </a:buClr>
              <a:buSzPts val="1000"/>
              <a:buFont typeface="Century Gothic"/>
              <a:buNone/>
              <a:defRPr b="0" i="0" sz="1000" u="none" cap="none" strike="noStrike">
                <a:solidFill>
                  <a:srgbClr val="FFFFFF"/>
                </a:solidFill>
                <a:latin typeface="Century Gothic"/>
                <a:ea typeface="Century Gothic"/>
                <a:cs typeface="Century Gothic"/>
                <a:sym typeface="Century Gothic"/>
              </a:defRPr>
            </a:lvl6pPr>
            <a:lvl7pPr indent="0" lvl="6" marL="0" algn="r">
              <a:lnSpc>
                <a:spcPct val="100000"/>
              </a:lnSpc>
              <a:spcBef>
                <a:spcPts val="0"/>
              </a:spcBef>
              <a:spcAft>
                <a:spcPts val="0"/>
              </a:spcAft>
              <a:buClr>
                <a:srgbClr val="FFFFFF"/>
              </a:buClr>
              <a:buSzPts val="1000"/>
              <a:buFont typeface="Century Gothic"/>
              <a:buNone/>
              <a:defRPr b="0" i="0" sz="1000" u="none" cap="none" strike="noStrike">
                <a:solidFill>
                  <a:srgbClr val="FFFFFF"/>
                </a:solidFill>
                <a:latin typeface="Century Gothic"/>
                <a:ea typeface="Century Gothic"/>
                <a:cs typeface="Century Gothic"/>
                <a:sym typeface="Century Gothic"/>
              </a:defRPr>
            </a:lvl7pPr>
            <a:lvl8pPr indent="0" lvl="7" marL="0" algn="r">
              <a:lnSpc>
                <a:spcPct val="100000"/>
              </a:lnSpc>
              <a:spcBef>
                <a:spcPts val="0"/>
              </a:spcBef>
              <a:spcAft>
                <a:spcPts val="0"/>
              </a:spcAft>
              <a:buClr>
                <a:srgbClr val="FFFFFF"/>
              </a:buClr>
              <a:buSzPts val="1000"/>
              <a:buFont typeface="Century Gothic"/>
              <a:buNone/>
              <a:defRPr b="0" i="0" sz="1000" u="none" cap="none" strike="noStrike">
                <a:solidFill>
                  <a:srgbClr val="FFFFFF"/>
                </a:solidFill>
                <a:latin typeface="Century Gothic"/>
                <a:ea typeface="Century Gothic"/>
                <a:cs typeface="Century Gothic"/>
                <a:sym typeface="Century Gothic"/>
              </a:defRPr>
            </a:lvl8pPr>
            <a:lvl9pPr indent="0" lvl="8" marL="0" algn="r">
              <a:lnSpc>
                <a:spcPct val="100000"/>
              </a:lnSpc>
              <a:spcBef>
                <a:spcPts val="0"/>
              </a:spcBef>
              <a:spcAft>
                <a:spcPts val="0"/>
              </a:spcAft>
              <a:buClr>
                <a:srgbClr val="FFFFFF"/>
              </a:buClr>
              <a:buSzPts val="1000"/>
              <a:buFont typeface="Century Gothic"/>
              <a:buNone/>
              <a:defRPr b="0" i="0" sz="1000" u="none" cap="none" strike="noStrike">
                <a:solidFill>
                  <a:srgbClr val="FF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75" name="Google Shape;75;p15"/>
          <p:cNvSpPr txBox="1"/>
          <p:nvPr>
            <p:ph idx="1" type="body"/>
          </p:nvPr>
        </p:nvSpPr>
        <p:spPr>
          <a:xfrm>
            <a:off x="377830" y="1422400"/>
            <a:ext cx="8423275" cy="4639733"/>
          </a:xfrm>
          <a:prstGeom prst="rect">
            <a:avLst/>
          </a:prstGeom>
          <a:noFill/>
          <a:ln>
            <a:noFill/>
          </a:ln>
        </p:spPr>
        <p:txBody>
          <a:bodyPr anchorCtr="0" anchor="t" bIns="45700" lIns="91425" spcFirstLastPara="1" rIns="91425" wrap="square" tIns="45700">
            <a:normAutofit/>
          </a:bodyPr>
          <a:lstStyle>
            <a:lvl1pPr indent="-330200" lvl="0" marL="457200" algn="l">
              <a:lnSpc>
                <a:spcPct val="100000"/>
              </a:lnSpc>
              <a:spcBef>
                <a:spcPts val="320"/>
              </a:spcBef>
              <a:spcAft>
                <a:spcPts val="0"/>
              </a:spcAft>
              <a:buClr>
                <a:schemeClr val="dk1"/>
              </a:buClr>
              <a:buSzPts val="1600"/>
              <a:buChar char="•"/>
              <a:defRPr sz="1600"/>
            </a:lvl1pPr>
            <a:lvl2pPr indent="-317500" lvl="1" marL="914400" algn="l">
              <a:lnSpc>
                <a:spcPct val="100000"/>
              </a:lnSpc>
              <a:spcBef>
                <a:spcPts val="280"/>
              </a:spcBef>
              <a:spcAft>
                <a:spcPts val="0"/>
              </a:spcAft>
              <a:buClr>
                <a:schemeClr val="dk1"/>
              </a:buClr>
              <a:buSzPts val="1400"/>
              <a:buChar char="–"/>
              <a:defRPr sz="1400"/>
            </a:lvl2pPr>
            <a:lvl3pPr indent="-304800" lvl="2" marL="1371600" algn="l">
              <a:lnSpc>
                <a:spcPct val="100000"/>
              </a:lnSpc>
              <a:spcBef>
                <a:spcPts val="240"/>
              </a:spcBef>
              <a:spcAft>
                <a:spcPts val="0"/>
              </a:spcAft>
              <a:buClr>
                <a:schemeClr val="dk1"/>
              </a:buClr>
              <a:buSzPts val="1200"/>
              <a:buChar char="•"/>
              <a:defRPr sz="1200"/>
            </a:lvl3pPr>
            <a:lvl4pPr indent="-298450" lvl="3" marL="1828800" algn="l">
              <a:lnSpc>
                <a:spcPct val="100000"/>
              </a:lnSpc>
              <a:spcBef>
                <a:spcPts val="220"/>
              </a:spcBef>
              <a:spcAft>
                <a:spcPts val="0"/>
              </a:spcAft>
              <a:buClr>
                <a:schemeClr val="dk1"/>
              </a:buClr>
              <a:buSzPts val="1100"/>
              <a:buChar char="–"/>
              <a:defRPr sz="1100"/>
            </a:lvl4pPr>
            <a:lvl5pPr indent="-298450" lvl="4" marL="2286000" algn="l">
              <a:lnSpc>
                <a:spcPct val="100000"/>
              </a:lnSpc>
              <a:spcBef>
                <a:spcPts val="220"/>
              </a:spcBef>
              <a:spcAft>
                <a:spcPts val="0"/>
              </a:spcAft>
              <a:buClr>
                <a:schemeClr val="dk1"/>
              </a:buClr>
              <a:buSzPts val="1100"/>
              <a:buChar char="»"/>
              <a:defRPr sz="1100"/>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6" name="Google Shape;76;p15"/>
          <p:cNvSpPr txBox="1"/>
          <p:nvPr>
            <p:ph type="title"/>
          </p:nvPr>
        </p:nvSpPr>
        <p:spPr>
          <a:xfrm>
            <a:off x="-255840" y="37575"/>
            <a:ext cx="9566593" cy="1143002"/>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1C61A0"/>
              </a:buClr>
              <a:buSzPts val="2400"/>
              <a:buFont typeface="Century Gothic"/>
              <a:buNone/>
              <a:defRPr b="1" sz="2400">
                <a:solidFill>
                  <a:srgbClr val="1C61A0"/>
                </a:solidFill>
              </a:defRPr>
            </a:lvl1pPr>
            <a:lvl2pPr lvl="1" algn="ctr">
              <a:lnSpc>
                <a:spcPct val="100000"/>
              </a:lnSpc>
              <a:spcBef>
                <a:spcPts val="0"/>
              </a:spcBef>
              <a:spcAft>
                <a:spcPts val="0"/>
              </a:spcAft>
              <a:buClr>
                <a:schemeClr val="accent1"/>
              </a:buClr>
              <a:buSzPts val="1400"/>
              <a:buFont typeface="Century Gothic"/>
              <a:buNone/>
              <a:defRPr/>
            </a:lvl2pPr>
            <a:lvl3pPr lvl="2" algn="ctr">
              <a:lnSpc>
                <a:spcPct val="100000"/>
              </a:lnSpc>
              <a:spcBef>
                <a:spcPts val="0"/>
              </a:spcBef>
              <a:spcAft>
                <a:spcPts val="0"/>
              </a:spcAft>
              <a:buClr>
                <a:schemeClr val="accent1"/>
              </a:buClr>
              <a:buSzPts val="1400"/>
              <a:buFont typeface="Century Gothic"/>
              <a:buNone/>
              <a:defRPr/>
            </a:lvl3pPr>
            <a:lvl4pPr lvl="3" algn="ctr">
              <a:lnSpc>
                <a:spcPct val="100000"/>
              </a:lnSpc>
              <a:spcBef>
                <a:spcPts val="0"/>
              </a:spcBef>
              <a:spcAft>
                <a:spcPts val="0"/>
              </a:spcAft>
              <a:buClr>
                <a:schemeClr val="accent1"/>
              </a:buClr>
              <a:buSzPts val="1400"/>
              <a:buFont typeface="Century Gothic"/>
              <a:buNone/>
              <a:defRPr/>
            </a:lvl4pPr>
            <a:lvl5pPr lvl="4" algn="ctr">
              <a:lnSpc>
                <a:spcPct val="100000"/>
              </a:lnSpc>
              <a:spcBef>
                <a:spcPts val="0"/>
              </a:spcBef>
              <a:spcAft>
                <a:spcPts val="0"/>
              </a:spcAft>
              <a:buClr>
                <a:schemeClr val="accent1"/>
              </a:buClr>
              <a:buSzPts val="1400"/>
              <a:buFont typeface="Century Gothic"/>
              <a:buNone/>
              <a:defRPr/>
            </a:lvl5pPr>
            <a:lvl6pPr lvl="5" algn="ctr">
              <a:lnSpc>
                <a:spcPct val="100000"/>
              </a:lnSpc>
              <a:spcBef>
                <a:spcPts val="0"/>
              </a:spcBef>
              <a:spcAft>
                <a:spcPts val="0"/>
              </a:spcAft>
              <a:buClr>
                <a:schemeClr val="accent1"/>
              </a:buClr>
              <a:buSzPts val="1400"/>
              <a:buFont typeface="Century Gothic"/>
              <a:buNone/>
              <a:defRPr/>
            </a:lvl6pPr>
            <a:lvl7pPr lvl="6" algn="ctr">
              <a:lnSpc>
                <a:spcPct val="100000"/>
              </a:lnSpc>
              <a:spcBef>
                <a:spcPts val="0"/>
              </a:spcBef>
              <a:spcAft>
                <a:spcPts val="0"/>
              </a:spcAft>
              <a:buClr>
                <a:schemeClr val="accent1"/>
              </a:buClr>
              <a:buSzPts val="1400"/>
              <a:buFont typeface="Century Gothic"/>
              <a:buNone/>
              <a:defRPr/>
            </a:lvl7pPr>
            <a:lvl8pPr lvl="7" algn="ctr">
              <a:lnSpc>
                <a:spcPct val="100000"/>
              </a:lnSpc>
              <a:spcBef>
                <a:spcPts val="0"/>
              </a:spcBef>
              <a:spcAft>
                <a:spcPts val="0"/>
              </a:spcAft>
              <a:buClr>
                <a:schemeClr val="accent1"/>
              </a:buClr>
              <a:buSzPts val="1400"/>
              <a:buFont typeface="Century Gothic"/>
              <a:buNone/>
              <a:defRPr/>
            </a:lvl8pPr>
            <a:lvl9pPr lvl="8" algn="ctr">
              <a:lnSpc>
                <a:spcPct val="100000"/>
              </a:lnSpc>
              <a:spcBef>
                <a:spcPts val="0"/>
              </a:spcBef>
              <a:spcAft>
                <a:spcPts val="0"/>
              </a:spcAft>
              <a:buClr>
                <a:schemeClr val="accent1"/>
              </a:buClr>
              <a:buSzPts val="1400"/>
              <a:buFont typeface="Century Gothic"/>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13" name="Shape 13"/>
        <p:cNvGrpSpPr/>
        <p:nvPr/>
      </p:nvGrpSpPr>
      <p:grpSpPr>
        <a:xfrm>
          <a:off x="0" y="0"/>
          <a:ext cx="0" cy="0"/>
          <a:chOff x="0" y="0"/>
          <a:chExt cx="0" cy="0"/>
        </a:xfrm>
      </p:grpSpPr>
      <p:sp>
        <p:nvSpPr>
          <p:cNvPr id="14" name="Google Shape;14;p3"/>
          <p:cNvSpPr/>
          <p:nvPr/>
        </p:nvSpPr>
        <p:spPr>
          <a:xfrm>
            <a:off x="0" y="0"/>
            <a:ext cx="9144000" cy="6858000"/>
          </a:xfrm>
          <a:prstGeom prst="rect">
            <a:avLst/>
          </a:prstGeom>
          <a:solidFill>
            <a:srgbClr val="003463"/>
          </a:solidFill>
          <a:ln>
            <a:noFill/>
          </a:ln>
          <a:effectLst>
            <a:outerShdw blurRad="38100" rotWithShape="0" dir="5400000" dist="23000">
              <a:srgbClr val="000000">
                <a:alpha val="29020"/>
              </a:srgbClr>
            </a:outerShdw>
          </a:effectLst>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pic>
        <p:nvPicPr>
          <p:cNvPr descr="Blue.jpg" id="15" name="Google Shape;15;p3"/>
          <p:cNvPicPr preferRelativeResize="0"/>
          <p:nvPr/>
        </p:nvPicPr>
        <p:blipFill rotWithShape="1">
          <a:blip r:embed="rId2">
            <a:alphaModFix/>
          </a:blip>
          <a:srcRect b="82929" l="0" r="0" t="0"/>
          <a:stretch/>
        </p:blipFill>
        <p:spPr>
          <a:xfrm>
            <a:off x="0" y="0"/>
            <a:ext cx="9144000" cy="1170699"/>
          </a:xfrm>
          <a:prstGeom prst="rect">
            <a:avLst/>
          </a:prstGeom>
          <a:noFill/>
          <a:ln>
            <a:noFill/>
          </a:ln>
        </p:spPr>
      </p:pic>
      <p:pic>
        <p:nvPicPr>
          <p:cNvPr id="16" name="Google Shape;16;p3"/>
          <p:cNvPicPr preferRelativeResize="0"/>
          <p:nvPr/>
        </p:nvPicPr>
        <p:blipFill rotWithShape="1">
          <a:blip r:embed="rId3">
            <a:alphaModFix/>
          </a:blip>
          <a:srcRect b="0" l="0" r="0" t="0"/>
          <a:stretch/>
        </p:blipFill>
        <p:spPr>
          <a:xfrm>
            <a:off x="197284" y="6340765"/>
            <a:ext cx="1250515" cy="452773"/>
          </a:xfrm>
          <a:prstGeom prst="rect">
            <a:avLst/>
          </a:prstGeom>
          <a:noFill/>
          <a:ln>
            <a:noFill/>
          </a:ln>
        </p:spPr>
      </p:pic>
      <p:sp>
        <p:nvSpPr>
          <p:cNvPr id="17" name="Google Shape;17;p3"/>
          <p:cNvSpPr txBox="1"/>
          <p:nvPr>
            <p:ph idx="12" type="sldNum"/>
          </p:nvPr>
        </p:nvSpPr>
        <p:spPr>
          <a:xfrm>
            <a:off x="8576733" y="6386078"/>
            <a:ext cx="3957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1" i="0" sz="1400" u="none" cap="none" strike="noStrike">
                <a:solidFill>
                  <a:schemeClr val="lt2"/>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1" i="0" sz="1400" u="none" cap="none" strike="noStrike">
                <a:solidFill>
                  <a:schemeClr val="lt2"/>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1" i="0" sz="1400" u="none" cap="none" strike="noStrike">
                <a:solidFill>
                  <a:schemeClr val="lt2"/>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1" i="0" sz="1400" u="none" cap="none" strike="noStrike">
                <a:solidFill>
                  <a:schemeClr val="lt2"/>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1" i="0" sz="1400" u="none" cap="none" strike="noStrike">
                <a:solidFill>
                  <a:schemeClr val="lt2"/>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1" i="0" sz="1400" u="none" cap="none" strike="noStrike">
                <a:solidFill>
                  <a:schemeClr val="lt2"/>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1" i="0" sz="1400" u="none" cap="none" strike="noStrike">
                <a:solidFill>
                  <a:schemeClr val="lt2"/>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1" i="0" sz="1400" u="none" cap="none" strike="noStrike">
                <a:solidFill>
                  <a:schemeClr val="lt2"/>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1" i="0" sz="1400" u="none" cap="none" strike="noStrike">
                <a:solidFill>
                  <a:schemeClr val="lt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8" name="Google Shape;18;p3"/>
          <p:cNvSpPr/>
          <p:nvPr/>
        </p:nvSpPr>
        <p:spPr>
          <a:xfrm>
            <a:off x="1" y="1170709"/>
            <a:ext cx="9144000" cy="4946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Only - No Text ">
  <p:cSld name="Background Only - No Text ">
    <p:spTree>
      <p:nvGrpSpPr>
        <p:cNvPr id="19" name="Shape 19"/>
        <p:cNvGrpSpPr/>
        <p:nvPr/>
      </p:nvGrpSpPr>
      <p:grpSpPr>
        <a:xfrm>
          <a:off x="0" y="0"/>
          <a:ext cx="0" cy="0"/>
          <a:chOff x="0" y="0"/>
          <a:chExt cx="0" cy="0"/>
        </a:xfrm>
      </p:grpSpPr>
      <p:pic>
        <p:nvPicPr>
          <p:cNvPr id="20" name="Google Shape;20;p4"/>
          <p:cNvPicPr preferRelativeResize="0"/>
          <p:nvPr/>
        </p:nvPicPr>
        <p:blipFill rotWithShape="1">
          <a:blip r:embed="rId2">
            <a:alphaModFix/>
          </a:blip>
          <a:srcRect b="0" l="12720" r="12521" t="0"/>
          <a:stretch/>
        </p:blipFill>
        <p:spPr>
          <a:xfrm>
            <a:off x="-1588" y="0"/>
            <a:ext cx="9145588" cy="6883400"/>
          </a:xfrm>
          <a:prstGeom prst="rect">
            <a:avLst/>
          </a:prstGeom>
          <a:noFill/>
          <a:ln>
            <a:noFill/>
          </a:ln>
        </p:spPr>
      </p:pic>
      <p:cxnSp>
        <p:nvCxnSpPr>
          <p:cNvPr id="21" name="Google Shape;21;p4"/>
          <p:cNvCxnSpPr/>
          <p:nvPr/>
        </p:nvCxnSpPr>
        <p:spPr>
          <a:xfrm>
            <a:off x="-1588" y="1231900"/>
            <a:ext cx="9145588" cy="0"/>
          </a:xfrm>
          <a:prstGeom prst="straightConnector1">
            <a:avLst/>
          </a:prstGeom>
          <a:noFill/>
          <a:ln cap="flat" cmpd="sng" w="25400">
            <a:solidFill>
              <a:srgbClr val="D8D8D8"/>
            </a:solidFill>
            <a:prstDash val="solid"/>
            <a:round/>
            <a:headEnd len="sm" w="sm" type="none"/>
            <a:tailEnd len="sm" w="sm" type="none"/>
          </a:ln>
        </p:spPr>
      </p:cxnSp>
      <p:sp>
        <p:nvSpPr>
          <p:cNvPr id="22" name="Google Shape;22;p4"/>
          <p:cNvSpPr txBox="1"/>
          <p:nvPr/>
        </p:nvSpPr>
        <p:spPr>
          <a:xfrm>
            <a:off x="8718022" y="6441999"/>
            <a:ext cx="425978" cy="261606"/>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BFBFBF"/>
              </a:buClr>
              <a:buSzPts val="1100"/>
              <a:buFont typeface="Century Gothic"/>
              <a:buNone/>
            </a:pPr>
            <a:fld id="{00000000-1234-1234-1234-123412341234}" type="slidenum">
              <a:rPr b="0" i="0" lang="en-US" sz="1100" u="none" cap="none" strike="noStrike">
                <a:solidFill>
                  <a:srgbClr val="BFBFBF"/>
                </a:solidFill>
                <a:latin typeface="Century Gothic"/>
                <a:ea typeface="Century Gothic"/>
                <a:cs typeface="Century Gothic"/>
                <a:sym typeface="Century Gothic"/>
              </a:rPr>
              <a:t>‹#›</a:t>
            </a:fld>
            <a:endParaRPr b="0" i="0" sz="1100" u="none" cap="none" strike="noStrike">
              <a:solidFill>
                <a:srgbClr val="BFBFBF"/>
              </a:solidFill>
              <a:latin typeface="Century Gothic"/>
              <a:ea typeface="Century Gothic"/>
              <a:cs typeface="Century Gothic"/>
              <a:sym typeface="Century Gothic"/>
            </a:endParaRPr>
          </a:p>
        </p:txBody>
      </p:sp>
      <p:pic>
        <p:nvPicPr>
          <p:cNvPr descr="CRSG_DCM-Horizontal-White.png" id="23" name="Google Shape;23;p4"/>
          <p:cNvPicPr preferRelativeResize="0"/>
          <p:nvPr/>
        </p:nvPicPr>
        <p:blipFill rotWithShape="1">
          <a:blip r:embed="rId3">
            <a:alphaModFix/>
          </a:blip>
          <a:srcRect b="0" l="0" r="0" t="0"/>
          <a:stretch/>
        </p:blipFill>
        <p:spPr>
          <a:xfrm>
            <a:off x="7593309" y="6475741"/>
            <a:ext cx="1006055" cy="27477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Only - No Text ">
  <p:cSld name="1_Background Only - No Text ">
    <p:spTree>
      <p:nvGrpSpPr>
        <p:cNvPr id="24" name="Shape 24"/>
        <p:cNvGrpSpPr/>
        <p:nvPr/>
      </p:nvGrpSpPr>
      <p:grpSpPr>
        <a:xfrm>
          <a:off x="0" y="0"/>
          <a:ext cx="0" cy="0"/>
          <a:chOff x="0" y="0"/>
          <a:chExt cx="0" cy="0"/>
        </a:xfrm>
      </p:grpSpPr>
      <p:pic>
        <p:nvPicPr>
          <p:cNvPr id="25" name="Google Shape;25;p5"/>
          <p:cNvPicPr preferRelativeResize="0"/>
          <p:nvPr/>
        </p:nvPicPr>
        <p:blipFill rotWithShape="1">
          <a:blip r:embed="rId2">
            <a:alphaModFix/>
          </a:blip>
          <a:srcRect b="0" l="12720" r="12521" t="0"/>
          <a:stretch/>
        </p:blipFill>
        <p:spPr>
          <a:xfrm>
            <a:off x="-1588" y="1"/>
            <a:ext cx="9145588" cy="6883400"/>
          </a:xfrm>
          <a:prstGeom prst="rect">
            <a:avLst/>
          </a:prstGeom>
          <a:noFill/>
          <a:ln>
            <a:noFill/>
          </a:ln>
        </p:spPr>
      </p:pic>
      <p:cxnSp>
        <p:nvCxnSpPr>
          <p:cNvPr id="26" name="Google Shape;26;p5"/>
          <p:cNvCxnSpPr/>
          <p:nvPr/>
        </p:nvCxnSpPr>
        <p:spPr>
          <a:xfrm>
            <a:off x="-1588" y="1231901"/>
            <a:ext cx="9145588" cy="0"/>
          </a:xfrm>
          <a:prstGeom prst="straightConnector1">
            <a:avLst/>
          </a:prstGeom>
          <a:noFill/>
          <a:ln cap="flat" cmpd="sng" w="25400">
            <a:solidFill>
              <a:srgbClr val="D8D8D8"/>
            </a:solidFill>
            <a:prstDash val="solid"/>
            <a:round/>
            <a:headEnd len="sm" w="sm" type="none"/>
            <a:tailEnd len="sm" w="sm" type="none"/>
          </a:ln>
        </p:spPr>
      </p:cxnSp>
      <p:sp>
        <p:nvSpPr>
          <p:cNvPr id="27" name="Google Shape;27;p5"/>
          <p:cNvSpPr txBox="1"/>
          <p:nvPr/>
        </p:nvSpPr>
        <p:spPr>
          <a:xfrm>
            <a:off x="8718022" y="6442000"/>
            <a:ext cx="425978" cy="196356"/>
          </a:xfrm>
          <a:prstGeom prst="rect">
            <a:avLst/>
          </a:prstGeom>
          <a:noFill/>
          <a:ln>
            <a:noFill/>
          </a:ln>
        </p:spPr>
        <p:txBody>
          <a:bodyPr anchorCtr="0" anchor="t" bIns="34300" lIns="34300" spcFirstLastPara="1" rIns="34300" wrap="square" tIns="34300">
            <a:spAutoFit/>
          </a:bodyPr>
          <a:lstStyle/>
          <a:p>
            <a:pPr indent="0" lvl="0" marL="0" marR="0" rtl="0" algn="l">
              <a:lnSpc>
                <a:spcPct val="100000"/>
              </a:lnSpc>
              <a:spcBef>
                <a:spcPts val="0"/>
              </a:spcBef>
              <a:spcAft>
                <a:spcPts val="0"/>
              </a:spcAft>
              <a:buClr>
                <a:srgbClr val="BFBFBF"/>
              </a:buClr>
              <a:buSzPts val="826"/>
              <a:buFont typeface="Century Gothic"/>
              <a:buNone/>
            </a:pPr>
            <a:fld id="{00000000-1234-1234-1234-123412341234}" type="slidenum">
              <a:rPr b="0" i="0" lang="en-US" sz="826" u="none" cap="none" strike="noStrike">
                <a:solidFill>
                  <a:srgbClr val="BFBFBF"/>
                </a:solidFill>
                <a:latin typeface="Century Gothic"/>
                <a:ea typeface="Century Gothic"/>
                <a:cs typeface="Century Gothic"/>
                <a:sym typeface="Century Gothic"/>
              </a:rPr>
              <a:t>‹#›</a:t>
            </a:fld>
            <a:endParaRPr b="0" i="0" sz="826" u="none" cap="none" strike="noStrike">
              <a:solidFill>
                <a:srgbClr val="BFBFBF"/>
              </a:solidFill>
              <a:latin typeface="Century Gothic"/>
              <a:ea typeface="Century Gothic"/>
              <a:cs typeface="Century Gothic"/>
              <a:sym typeface="Century Gothic"/>
            </a:endParaRPr>
          </a:p>
        </p:txBody>
      </p:sp>
      <p:pic>
        <p:nvPicPr>
          <p:cNvPr descr="CRSG_DCM-Horizontal-White.png" id="28" name="Google Shape;28;p5"/>
          <p:cNvPicPr preferRelativeResize="0"/>
          <p:nvPr/>
        </p:nvPicPr>
        <p:blipFill rotWithShape="1">
          <a:blip r:embed="rId3">
            <a:alphaModFix/>
          </a:blip>
          <a:srcRect b="0" l="0" r="0" t="0"/>
          <a:stretch/>
        </p:blipFill>
        <p:spPr>
          <a:xfrm>
            <a:off x="7593309" y="6475743"/>
            <a:ext cx="1006055" cy="27477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vider Slide - No Text">
  <p:cSld name="1_Divider Slide - No Text">
    <p:spTree>
      <p:nvGrpSpPr>
        <p:cNvPr id="29" name="Shape 29"/>
        <p:cNvGrpSpPr/>
        <p:nvPr/>
      </p:nvGrpSpPr>
      <p:grpSpPr>
        <a:xfrm>
          <a:off x="0" y="0"/>
          <a:ext cx="0" cy="0"/>
          <a:chOff x="0" y="0"/>
          <a:chExt cx="0" cy="0"/>
        </a:xfrm>
      </p:grpSpPr>
      <p:pic>
        <p:nvPicPr>
          <p:cNvPr descr="Cumulus-WhiteBKG.jpg" id="30" name="Google Shape;30;p6"/>
          <p:cNvPicPr preferRelativeResize="0"/>
          <p:nvPr/>
        </p:nvPicPr>
        <p:blipFill rotWithShape="1">
          <a:blip r:embed="rId2">
            <a:alphaModFix/>
          </a:blip>
          <a:srcRect b="0" l="0" r="0" t="0"/>
          <a:stretch/>
        </p:blipFill>
        <p:spPr>
          <a:xfrm>
            <a:off x="2" y="5537200"/>
            <a:ext cx="9135879" cy="1320800"/>
          </a:xfrm>
          <a:prstGeom prst="rect">
            <a:avLst/>
          </a:prstGeom>
          <a:noFill/>
          <a:ln>
            <a:noFill/>
          </a:ln>
        </p:spPr>
      </p:pic>
      <p:cxnSp>
        <p:nvCxnSpPr>
          <p:cNvPr id="31" name="Google Shape;31;p6"/>
          <p:cNvCxnSpPr/>
          <p:nvPr/>
        </p:nvCxnSpPr>
        <p:spPr>
          <a:xfrm>
            <a:off x="-1587" y="1231900"/>
            <a:ext cx="9145588" cy="0"/>
          </a:xfrm>
          <a:prstGeom prst="straightConnector1">
            <a:avLst/>
          </a:prstGeom>
          <a:noFill/>
          <a:ln cap="flat" cmpd="sng" w="25400">
            <a:solidFill>
              <a:srgbClr val="D8D8D8"/>
            </a:solidFill>
            <a:prstDash val="solid"/>
            <a:round/>
            <a:headEnd len="sm" w="sm" type="none"/>
            <a:tailEnd len="sm" w="sm" type="none"/>
          </a:ln>
        </p:spPr>
      </p:cxnSp>
      <p:sp>
        <p:nvSpPr>
          <p:cNvPr id="32" name="Google Shape;32;p6"/>
          <p:cNvSpPr txBox="1"/>
          <p:nvPr/>
        </p:nvSpPr>
        <p:spPr>
          <a:xfrm>
            <a:off x="8718023" y="6442000"/>
            <a:ext cx="425979" cy="261608"/>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BFBFBF"/>
              </a:buClr>
              <a:buSzPts val="1100"/>
              <a:buFont typeface="Century Gothic"/>
              <a:buNone/>
            </a:pPr>
            <a:fld id="{00000000-1234-1234-1234-123412341234}" type="slidenum">
              <a:rPr b="0" i="0" lang="en-US" sz="1100" u="none" cap="none" strike="noStrike">
                <a:solidFill>
                  <a:srgbClr val="BFBFBF"/>
                </a:solidFill>
                <a:latin typeface="Century Gothic"/>
                <a:ea typeface="Century Gothic"/>
                <a:cs typeface="Century Gothic"/>
                <a:sym typeface="Century Gothic"/>
              </a:rPr>
              <a:t>‹#›</a:t>
            </a:fld>
            <a:endParaRPr b="0" i="0" sz="1100" u="none" cap="none" strike="noStrike">
              <a:solidFill>
                <a:srgbClr val="BFBFBF"/>
              </a:solidFill>
              <a:latin typeface="Century Gothic"/>
              <a:ea typeface="Century Gothic"/>
              <a:cs typeface="Century Gothic"/>
              <a:sym typeface="Century Gothic"/>
            </a:endParaRPr>
          </a:p>
        </p:txBody>
      </p:sp>
      <p:pic>
        <p:nvPicPr>
          <p:cNvPr descr="CRSG_DCM-Horizontal.png" id="33" name="Google Shape;33;p6"/>
          <p:cNvPicPr preferRelativeResize="0"/>
          <p:nvPr/>
        </p:nvPicPr>
        <p:blipFill rotWithShape="1">
          <a:blip r:embed="rId3">
            <a:alphaModFix/>
          </a:blip>
          <a:srcRect b="0" l="0" r="0" t="0"/>
          <a:stretch/>
        </p:blipFill>
        <p:spPr>
          <a:xfrm>
            <a:off x="7188635" y="6367064"/>
            <a:ext cx="1306285" cy="41148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Background Only - No Text ">
  <p:cSld name="4_Background Only - No Text ">
    <p:spTree>
      <p:nvGrpSpPr>
        <p:cNvPr id="34" name="Shape 34"/>
        <p:cNvGrpSpPr/>
        <p:nvPr/>
      </p:nvGrpSpPr>
      <p:grpSpPr>
        <a:xfrm>
          <a:off x="0" y="0"/>
          <a:ext cx="0" cy="0"/>
          <a:chOff x="0" y="0"/>
          <a:chExt cx="0" cy="0"/>
        </a:xfrm>
      </p:grpSpPr>
      <p:pic>
        <p:nvPicPr>
          <p:cNvPr id="35" name="Google Shape;35;p7"/>
          <p:cNvPicPr preferRelativeResize="0"/>
          <p:nvPr/>
        </p:nvPicPr>
        <p:blipFill rotWithShape="1">
          <a:blip r:embed="rId2">
            <a:alphaModFix/>
          </a:blip>
          <a:srcRect b="0" l="0" r="0" t="0"/>
          <a:stretch/>
        </p:blipFill>
        <p:spPr>
          <a:xfrm>
            <a:off x="-1588" y="0"/>
            <a:ext cx="9145588" cy="6883400"/>
          </a:xfrm>
          <a:prstGeom prst="rect">
            <a:avLst/>
          </a:prstGeom>
          <a:noFill/>
          <a:ln>
            <a:noFill/>
          </a:ln>
        </p:spPr>
      </p:pic>
      <p:cxnSp>
        <p:nvCxnSpPr>
          <p:cNvPr id="36" name="Google Shape;36;p7"/>
          <p:cNvCxnSpPr/>
          <p:nvPr/>
        </p:nvCxnSpPr>
        <p:spPr>
          <a:xfrm>
            <a:off x="-1588" y="1231900"/>
            <a:ext cx="9145588" cy="0"/>
          </a:xfrm>
          <a:prstGeom prst="straightConnector1">
            <a:avLst/>
          </a:prstGeom>
          <a:noFill/>
          <a:ln cap="flat" cmpd="sng" w="25400">
            <a:solidFill>
              <a:srgbClr val="D8D8D8"/>
            </a:solidFill>
            <a:prstDash val="solid"/>
            <a:round/>
            <a:headEnd len="sm" w="sm" type="none"/>
            <a:tailEnd len="sm" w="sm" type="none"/>
          </a:ln>
        </p:spPr>
      </p:cxnSp>
      <p:sp>
        <p:nvSpPr>
          <p:cNvPr id="37" name="Google Shape;37;p7"/>
          <p:cNvSpPr txBox="1"/>
          <p:nvPr/>
        </p:nvSpPr>
        <p:spPr>
          <a:xfrm>
            <a:off x="8718022" y="6441999"/>
            <a:ext cx="425978" cy="261606"/>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BFBFBF"/>
              </a:buClr>
              <a:buSzPts val="1100"/>
              <a:buFont typeface="Arial"/>
              <a:buNone/>
            </a:pPr>
            <a:fld id="{00000000-1234-1234-1234-123412341234}" type="slidenum">
              <a:rPr b="0" i="0" lang="en-US" sz="1100" u="none" cap="none" strike="noStrike">
                <a:solidFill>
                  <a:srgbClr val="BFBFBF"/>
                </a:solidFill>
                <a:latin typeface="Century Gothic"/>
                <a:ea typeface="Century Gothic"/>
                <a:cs typeface="Century Gothic"/>
                <a:sym typeface="Century Gothic"/>
              </a:rPr>
              <a:t>‹#›</a:t>
            </a:fld>
            <a:endParaRPr b="0" i="0" sz="1100" u="none" cap="none" strike="noStrike">
              <a:solidFill>
                <a:srgbClr val="BFBFBF"/>
              </a:solidFill>
              <a:latin typeface="Century Gothic"/>
              <a:ea typeface="Century Gothic"/>
              <a:cs typeface="Century Gothic"/>
              <a:sym typeface="Century Gothic"/>
            </a:endParaRPr>
          </a:p>
        </p:txBody>
      </p:sp>
      <p:pic>
        <p:nvPicPr>
          <p:cNvPr descr="CRSG_DCM-Horizontal-White.png" id="38" name="Google Shape;38;p7"/>
          <p:cNvPicPr preferRelativeResize="0"/>
          <p:nvPr/>
        </p:nvPicPr>
        <p:blipFill rotWithShape="1">
          <a:blip r:embed="rId3">
            <a:alphaModFix/>
          </a:blip>
          <a:srcRect b="0" l="0" r="0" t="0"/>
          <a:stretch/>
        </p:blipFill>
        <p:spPr>
          <a:xfrm>
            <a:off x="7593312" y="6475747"/>
            <a:ext cx="1006055" cy="27477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Photos">
  <p:cSld name="Cover Slide - Photos">
    <p:spTree>
      <p:nvGrpSpPr>
        <p:cNvPr id="39" name="Shape 39"/>
        <p:cNvGrpSpPr/>
        <p:nvPr/>
      </p:nvGrpSpPr>
      <p:grpSpPr>
        <a:xfrm>
          <a:off x="0" y="0"/>
          <a:ext cx="0" cy="0"/>
          <a:chOff x="0" y="0"/>
          <a:chExt cx="0" cy="0"/>
        </a:xfrm>
      </p:grpSpPr>
      <p:pic>
        <p:nvPicPr>
          <p:cNvPr descr="CoverImage_10x75.jpg" id="40" name="Google Shape;40;p8"/>
          <p:cNvPicPr preferRelativeResize="0"/>
          <p:nvPr/>
        </p:nvPicPr>
        <p:blipFill rotWithShape="1">
          <a:blip r:embed="rId2">
            <a:alphaModFix/>
          </a:blip>
          <a:srcRect b="0" l="0" r="0" t="0"/>
          <a:stretch/>
        </p:blipFill>
        <p:spPr>
          <a:xfrm>
            <a:off x="0" y="0"/>
            <a:ext cx="9144000" cy="6858000"/>
          </a:xfrm>
          <a:prstGeom prst="rect">
            <a:avLst/>
          </a:prstGeom>
          <a:noFill/>
          <a:ln>
            <a:noFill/>
          </a:ln>
        </p:spPr>
      </p:pic>
      <p:pic>
        <p:nvPicPr>
          <p:cNvPr descr="Cumulus_Curve2.png" id="41" name="Google Shape;41;p8"/>
          <p:cNvPicPr preferRelativeResize="0"/>
          <p:nvPr/>
        </p:nvPicPr>
        <p:blipFill rotWithShape="1">
          <a:blip r:embed="rId3">
            <a:alphaModFix/>
          </a:blip>
          <a:srcRect b="0" l="0" r="0" t="0"/>
          <a:stretch/>
        </p:blipFill>
        <p:spPr>
          <a:xfrm>
            <a:off x="3027536" y="-1"/>
            <a:ext cx="6125608" cy="685800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White Footer">
  <p:cSld name="Content Slide - White Footer">
    <p:spTree>
      <p:nvGrpSpPr>
        <p:cNvPr id="42" name="Shape 42"/>
        <p:cNvGrpSpPr/>
        <p:nvPr/>
      </p:nvGrpSpPr>
      <p:grpSpPr>
        <a:xfrm>
          <a:off x="0" y="0"/>
          <a:ext cx="0" cy="0"/>
          <a:chOff x="0" y="0"/>
          <a:chExt cx="0" cy="0"/>
        </a:xfrm>
      </p:grpSpPr>
      <p:pic>
        <p:nvPicPr>
          <p:cNvPr descr="Cumulus-WhiteBKG.jpg" id="43" name="Google Shape;43;p9"/>
          <p:cNvPicPr preferRelativeResize="0"/>
          <p:nvPr/>
        </p:nvPicPr>
        <p:blipFill rotWithShape="1">
          <a:blip r:embed="rId2">
            <a:alphaModFix/>
          </a:blip>
          <a:srcRect b="0" l="0" r="0" t="80741"/>
          <a:stretch/>
        </p:blipFill>
        <p:spPr>
          <a:xfrm>
            <a:off x="1" y="5537200"/>
            <a:ext cx="9135879" cy="1320800"/>
          </a:xfrm>
          <a:prstGeom prst="rect">
            <a:avLst/>
          </a:prstGeom>
          <a:noFill/>
          <a:ln>
            <a:noFill/>
          </a:ln>
        </p:spPr>
      </p:pic>
      <p:cxnSp>
        <p:nvCxnSpPr>
          <p:cNvPr id="44" name="Google Shape;44;p9"/>
          <p:cNvCxnSpPr/>
          <p:nvPr/>
        </p:nvCxnSpPr>
        <p:spPr>
          <a:xfrm>
            <a:off x="-1588" y="1231900"/>
            <a:ext cx="9145588" cy="0"/>
          </a:xfrm>
          <a:prstGeom prst="straightConnector1">
            <a:avLst/>
          </a:prstGeom>
          <a:noFill/>
          <a:ln cap="flat" cmpd="sng" w="25400">
            <a:solidFill>
              <a:srgbClr val="D8D8D8"/>
            </a:solidFill>
            <a:prstDash val="solid"/>
            <a:round/>
            <a:headEnd len="sm" w="sm" type="none"/>
            <a:tailEnd len="sm" w="sm" type="none"/>
          </a:ln>
        </p:spPr>
      </p:cxnSp>
      <p:sp>
        <p:nvSpPr>
          <p:cNvPr id="45" name="Google Shape;45;p9"/>
          <p:cNvSpPr txBox="1"/>
          <p:nvPr>
            <p:ph idx="1" type="body"/>
          </p:nvPr>
        </p:nvSpPr>
        <p:spPr>
          <a:xfrm>
            <a:off x="377826" y="1422400"/>
            <a:ext cx="8423275" cy="4639733"/>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400"/>
              </a:spcBef>
              <a:spcAft>
                <a:spcPts val="0"/>
              </a:spcAft>
              <a:buClr>
                <a:srgbClr val="000000"/>
              </a:buClr>
              <a:buSzPts val="1800"/>
              <a:buNone/>
              <a:defRPr/>
            </a:lvl1pPr>
            <a:lvl2pPr indent="-228600" lvl="1" marL="914400" algn="l">
              <a:lnSpc>
                <a:spcPct val="100000"/>
              </a:lnSpc>
              <a:spcBef>
                <a:spcPts val="400"/>
              </a:spcBef>
              <a:spcAft>
                <a:spcPts val="0"/>
              </a:spcAft>
              <a:buClr>
                <a:srgbClr val="000000"/>
              </a:buClr>
              <a:buSzPts val="1800"/>
              <a:buNone/>
              <a:defRPr/>
            </a:lvl2pPr>
            <a:lvl3pPr indent="-228600" lvl="2" marL="1371600" algn="l">
              <a:lnSpc>
                <a:spcPct val="100000"/>
              </a:lnSpc>
              <a:spcBef>
                <a:spcPts val="400"/>
              </a:spcBef>
              <a:spcAft>
                <a:spcPts val="0"/>
              </a:spcAft>
              <a:buClr>
                <a:srgbClr val="000000"/>
              </a:buClr>
              <a:buSzPts val="1800"/>
              <a:buNone/>
              <a:defRPr/>
            </a:lvl3pPr>
            <a:lvl4pPr indent="-228600" lvl="3" marL="1828800" algn="l">
              <a:lnSpc>
                <a:spcPct val="100000"/>
              </a:lnSpc>
              <a:spcBef>
                <a:spcPts val="400"/>
              </a:spcBef>
              <a:spcAft>
                <a:spcPts val="0"/>
              </a:spcAft>
              <a:buClr>
                <a:srgbClr val="000000"/>
              </a:buClr>
              <a:buSzPts val="1800"/>
              <a:buNone/>
              <a:defRPr/>
            </a:lvl4pPr>
            <a:lvl5pPr indent="-228600" lvl="4" marL="2286000" algn="l">
              <a:lnSpc>
                <a:spcPct val="100000"/>
              </a:lnSpc>
              <a:spcBef>
                <a:spcPts val="400"/>
              </a:spcBef>
              <a:spcAft>
                <a:spcPts val="0"/>
              </a:spcAft>
              <a:buClr>
                <a:srgbClr val="000000"/>
              </a:buClr>
              <a:buSzPts val="1800"/>
              <a:buNone/>
              <a:defRPr/>
            </a:lvl5pPr>
            <a:lvl6pPr indent="-342900" lvl="5" marL="2743200" algn="l">
              <a:lnSpc>
                <a:spcPct val="100000"/>
              </a:lnSpc>
              <a:spcBef>
                <a:spcPts val="400"/>
              </a:spcBef>
              <a:spcAft>
                <a:spcPts val="0"/>
              </a:spcAft>
              <a:buClr>
                <a:srgbClr val="000000"/>
              </a:buClr>
              <a:buSzPts val="1800"/>
              <a:buChar char="•"/>
              <a:defRPr/>
            </a:lvl6pPr>
            <a:lvl7pPr indent="-342900" lvl="6" marL="3200400" algn="l">
              <a:lnSpc>
                <a:spcPct val="100000"/>
              </a:lnSpc>
              <a:spcBef>
                <a:spcPts val="400"/>
              </a:spcBef>
              <a:spcAft>
                <a:spcPts val="0"/>
              </a:spcAft>
              <a:buClr>
                <a:srgbClr val="000000"/>
              </a:buClr>
              <a:buSzPts val="1800"/>
              <a:buChar char="•"/>
              <a:defRPr/>
            </a:lvl7pPr>
            <a:lvl8pPr indent="-342900" lvl="7" marL="3657600" algn="l">
              <a:lnSpc>
                <a:spcPct val="100000"/>
              </a:lnSpc>
              <a:spcBef>
                <a:spcPts val="400"/>
              </a:spcBef>
              <a:spcAft>
                <a:spcPts val="0"/>
              </a:spcAft>
              <a:buClr>
                <a:srgbClr val="000000"/>
              </a:buClr>
              <a:buSzPts val="1800"/>
              <a:buChar char="•"/>
              <a:defRPr/>
            </a:lvl8pPr>
            <a:lvl9pPr indent="-342900" lvl="8" marL="4114800" algn="l">
              <a:lnSpc>
                <a:spcPct val="100000"/>
              </a:lnSpc>
              <a:spcBef>
                <a:spcPts val="400"/>
              </a:spcBef>
              <a:spcAft>
                <a:spcPts val="0"/>
              </a:spcAft>
              <a:buClr>
                <a:srgbClr val="000000"/>
              </a:buClr>
              <a:buSzPts val="1800"/>
              <a:buChar char="•"/>
              <a:defRPr/>
            </a:lvl9pPr>
          </a:lstStyle>
          <a:p/>
        </p:txBody>
      </p:sp>
      <p:sp>
        <p:nvSpPr>
          <p:cNvPr id="46" name="Google Shape;46;p9"/>
          <p:cNvSpPr txBox="1"/>
          <p:nvPr/>
        </p:nvSpPr>
        <p:spPr>
          <a:xfrm>
            <a:off x="8718022" y="6441999"/>
            <a:ext cx="425978" cy="261606"/>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BFBFBF"/>
              </a:buClr>
              <a:buSzPts val="1100"/>
              <a:buFont typeface="Century Gothic"/>
              <a:buNone/>
            </a:pPr>
            <a:fld id="{00000000-1234-1234-1234-123412341234}" type="slidenum">
              <a:rPr b="0" i="0" lang="en-US" sz="1100" u="none" cap="none" strike="noStrike">
                <a:solidFill>
                  <a:srgbClr val="BFBFBF"/>
                </a:solidFill>
                <a:latin typeface="Century Gothic"/>
                <a:ea typeface="Century Gothic"/>
                <a:cs typeface="Century Gothic"/>
                <a:sym typeface="Century Gothic"/>
              </a:rPr>
              <a:t>‹#›</a:t>
            </a:fld>
            <a:endParaRPr b="0" i="0" sz="1100" u="none" cap="none" strike="noStrike">
              <a:solidFill>
                <a:srgbClr val="BFBFBF"/>
              </a:solidFill>
              <a:latin typeface="Century Gothic"/>
              <a:ea typeface="Century Gothic"/>
              <a:cs typeface="Century Gothic"/>
              <a:sym typeface="Century Gothic"/>
            </a:endParaRPr>
          </a:p>
        </p:txBody>
      </p:sp>
      <p:cxnSp>
        <p:nvCxnSpPr>
          <p:cNvPr id="47" name="Google Shape;47;p9"/>
          <p:cNvCxnSpPr/>
          <p:nvPr/>
        </p:nvCxnSpPr>
        <p:spPr>
          <a:xfrm>
            <a:off x="-1588" y="1231900"/>
            <a:ext cx="9145588" cy="0"/>
          </a:xfrm>
          <a:prstGeom prst="straightConnector1">
            <a:avLst/>
          </a:prstGeom>
          <a:noFill/>
          <a:ln cap="flat" cmpd="sng" w="25400">
            <a:solidFill>
              <a:srgbClr val="D8D8D8"/>
            </a:solidFill>
            <a:prstDash val="solid"/>
            <a:round/>
            <a:headEnd len="sm" w="sm" type="none"/>
            <a:tailEnd len="sm" w="sm" type="none"/>
          </a:ln>
        </p:spPr>
      </p:cxnSp>
      <p:sp>
        <p:nvSpPr>
          <p:cNvPr id="48" name="Google Shape;48;p9"/>
          <p:cNvSpPr txBox="1"/>
          <p:nvPr>
            <p:ph type="title"/>
          </p:nvPr>
        </p:nvSpPr>
        <p:spPr>
          <a:xfrm>
            <a:off x="407988" y="274639"/>
            <a:ext cx="8443912" cy="792162"/>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chemeClr val="accent1"/>
              </a:buClr>
              <a:buSzPts val="3200"/>
              <a:buFont typeface="Century Gothic"/>
              <a:buNone/>
              <a:defRPr sz="3200"/>
            </a:lvl1pPr>
            <a:lvl2pPr lvl="1" algn="ctr">
              <a:lnSpc>
                <a:spcPct val="100000"/>
              </a:lnSpc>
              <a:spcBef>
                <a:spcPts val="0"/>
              </a:spcBef>
              <a:spcAft>
                <a:spcPts val="0"/>
              </a:spcAft>
              <a:buClr>
                <a:schemeClr val="accent1"/>
              </a:buClr>
              <a:buSzPts val="1800"/>
              <a:buNone/>
              <a:defRPr/>
            </a:lvl2pPr>
            <a:lvl3pPr lvl="2" algn="ctr">
              <a:lnSpc>
                <a:spcPct val="100000"/>
              </a:lnSpc>
              <a:spcBef>
                <a:spcPts val="0"/>
              </a:spcBef>
              <a:spcAft>
                <a:spcPts val="0"/>
              </a:spcAft>
              <a:buClr>
                <a:schemeClr val="accent1"/>
              </a:buClr>
              <a:buSzPts val="1800"/>
              <a:buNone/>
              <a:defRPr/>
            </a:lvl3pPr>
            <a:lvl4pPr lvl="3" algn="ctr">
              <a:lnSpc>
                <a:spcPct val="100000"/>
              </a:lnSpc>
              <a:spcBef>
                <a:spcPts val="0"/>
              </a:spcBef>
              <a:spcAft>
                <a:spcPts val="0"/>
              </a:spcAft>
              <a:buClr>
                <a:schemeClr val="accent1"/>
              </a:buClr>
              <a:buSzPts val="1800"/>
              <a:buNone/>
              <a:defRPr/>
            </a:lvl4pPr>
            <a:lvl5pPr lvl="4" algn="ctr">
              <a:lnSpc>
                <a:spcPct val="100000"/>
              </a:lnSpc>
              <a:spcBef>
                <a:spcPts val="0"/>
              </a:spcBef>
              <a:spcAft>
                <a:spcPts val="0"/>
              </a:spcAft>
              <a:buClr>
                <a:schemeClr val="accent1"/>
              </a:buClr>
              <a:buSzPts val="1800"/>
              <a:buNone/>
              <a:defRPr/>
            </a:lvl5pPr>
            <a:lvl6pPr lvl="5" algn="ctr">
              <a:lnSpc>
                <a:spcPct val="100000"/>
              </a:lnSpc>
              <a:spcBef>
                <a:spcPts val="0"/>
              </a:spcBef>
              <a:spcAft>
                <a:spcPts val="0"/>
              </a:spcAft>
              <a:buClr>
                <a:schemeClr val="accent1"/>
              </a:buClr>
              <a:buSzPts val="1800"/>
              <a:buNone/>
              <a:defRPr/>
            </a:lvl6pPr>
            <a:lvl7pPr lvl="6" algn="ctr">
              <a:lnSpc>
                <a:spcPct val="100000"/>
              </a:lnSpc>
              <a:spcBef>
                <a:spcPts val="0"/>
              </a:spcBef>
              <a:spcAft>
                <a:spcPts val="0"/>
              </a:spcAft>
              <a:buClr>
                <a:schemeClr val="accent1"/>
              </a:buClr>
              <a:buSzPts val="1800"/>
              <a:buNone/>
              <a:defRPr/>
            </a:lvl7pPr>
            <a:lvl8pPr lvl="7" algn="ctr">
              <a:lnSpc>
                <a:spcPct val="100000"/>
              </a:lnSpc>
              <a:spcBef>
                <a:spcPts val="0"/>
              </a:spcBef>
              <a:spcAft>
                <a:spcPts val="0"/>
              </a:spcAft>
              <a:buClr>
                <a:schemeClr val="accent1"/>
              </a:buClr>
              <a:buSzPts val="1800"/>
              <a:buNone/>
              <a:defRPr/>
            </a:lvl8pPr>
            <a:lvl9pPr lvl="8" algn="ctr">
              <a:lnSpc>
                <a:spcPct val="100000"/>
              </a:lnSpc>
              <a:spcBef>
                <a:spcPts val="0"/>
              </a:spcBef>
              <a:spcAft>
                <a:spcPts val="0"/>
              </a:spcAft>
              <a:buClr>
                <a:schemeClr val="accent1"/>
              </a:buClr>
              <a:buSzPts val="1800"/>
              <a:buNone/>
              <a:defRPr/>
            </a:lvl9pPr>
          </a:lstStyle>
          <a:p/>
        </p:txBody>
      </p:sp>
      <p:pic>
        <p:nvPicPr>
          <p:cNvPr descr="CRSG_DCM-Horizontal.png" id="49" name="Google Shape;49;p9"/>
          <p:cNvPicPr preferRelativeResize="0"/>
          <p:nvPr/>
        </p:nvPicPr>
        <p:blipFill rotWithShape="1">
          <a:blip r:embed="rId3">
            <a:alphaModFix/>
          </a:blip>
          <a:srcRect b="0" l="0" r="0" t="0"/>
          <a:stretch/>
        </p:blipFill>
        <p:spPr>
          <a:xfrm>
            <a:off x="7598083" y="6448720"/>
            <a:ext cx="959990" cy="32111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Blue Footer">
  <p:cSld name="Content Slide - Blue Footer">
    <p:spTree>
      <p:nvGrpSpPr>
        <p:cNvPr id="50" name="Shape 50"/>
        <p:cNvGrpSpPr/>
        <p:nvPr/>
      </p:nvGrpSpPr>
      <p:grpSpPr>
        <a:xfrm>
          <a:off x="0" y="0"/>
          <a:ext cx="0" cy="0"/>
          <a:chOff x="0" y="0"/>
          <a:chExt cx="0" cy="0"/>
        </a:xfrm>
      </p:grpSpPr>
      <p:pic>
        <p:nvPicPr>
          <p:cNvPr id="51" name="Google Shape;51;p10"/>
          <p:cNvPicPr preferRelativeResize="0"/>
          <p:nvPr/>
        </p:nvPicPr>
        <p:blipFill rotWithShape="1">
          <a:blip r:embed="rId2">
            <a:alphaModFix/>
          </a:blip>
          <a:srcRect b="0" l="12720" r="12521" t="0"/>
          <a:stretch/>
        </p:blipFill>
        <p:spPr>
          <a:xfrm>
            <a:off x="-1588" y="0"/>
            <a:ext cx="9145588" cy="6883400"/>
          </a:xfrm>
          <a:prstGeom prst="rect">
            <a:avLst/>
          </a:prstGeom>
          <a:noFill/>
          <a:ln>
            <a:noFill/>
          </a:ln>
        </p:spPr>
      </p:pic>
      <p:cxnSp>
        <p:nvCxnSpPr>
          <p:cNvPr id="52" name="Google Shape;52;p10"/>
          <p:cNvCxnSpPr/>
          <p:nvPr/>
        </p:nvCxnSpPr>
        <p:spPr>
          <a:xfrm>
            <a:off x="-1588" y="1231900"/>
            <a:ext cx="9145588" cy="0"/>
          </a:xfrm>
          <a:prstGeom prst="straightConnector1">
            <a:avLst/>
          </a:prstGeom>
          <a:noFill/>
          <a:ln cap="flat" cmpd="sng" w="25400">
            <a:solidFill>
              <a:srgbClr val="D8D8D8"/>
            </a:solidFill>
            <a:prstDash val="solid"/>
            <a:round/>
            <a:headEnd len="sm" w="sm" type="none"/>
            <a:tailEnd len="sm" w="sm" type="none"/>
          </a:ln>
        </p:spPr>
      </p:cxnSp>
      <p:sp>
        <p:nvSpPr>
          <p:cNvPr id="53" name="Google Shape;53;p10"/>
          <p:cNvSpPr txBox="1"/>
          <p:nvPr>
            <p:ph type="title"/>
          </p:nvPr>
        </p:nvSpPr>
        <p:spPr>
          <a:xfrm>
            <a:off x="407988" y="274639"/>
            <a:ext cx="8443912" cy="792162"/>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chemeClr val="accent1"/>
              </a:buClr>
              <a:buSzPts val="3200"/>
              <a:buFont typeface="Century Gothic"/>
              <a:buNone/>
              <a:defRPr sz="3200"/>
            </a:lvl1pPr>
            <a:lvl2pPr lvl="1" algn="ctr">
              <a:lnSpc>
                <a:spcPct val="100000"/>
              </a:lnSpc>
              <a:spcBef>
                <a:spcPts val="0"/>
              </a:spcBef>
              <a:spcAft>
                <a:spcPts val="0"/>
              </a:spcAft>
              <a:buClr>
                <a:schemeClr val="accent1"/>
              </a:buClr>
              <a:buSzPts val="1800"/>
              <a:buNone/>
              <a:defRPr/>
            </a:lvl2pPr>
            <a:lvl3pPr lvl="2" algn="ctr">
              <a:lnSpc>
                <a:spcPct val="100000"/>
              </a:lnSpc>
              <a:spcBef>
                <a:spcPts val="0"/>
              </a:spcBef>
              <a:spcAft>
                <a:spcPts val="0"/>
              </a:spcAft>
              <a:buClr>
                <a:schemeClr val="accent1"/>
              </a:buClr>
              <a:buSzPts val="1800"/>
              <a:buNone/>
              <a:defRPr/>
            </a:lvl3pPr>
            <a:lvl4pPr lvl="3" algn="ctr">
              <a:lnSpc>
                <a:spcPct val="100000"/>
              </a:lnSpc>
              <a:spcBef>
                <a:spcPts val="0"/>
              </a:spcBef>
              <a:spcAft>
                <a:spcPts val="0"/>
              </a:spcAft>
              <a:buClr>
                <a:schemeClr val="accent1"/>
              </a:buClr>
              <a:buSzPts val="1800"/>
              <a:buNone/>
              <a:defRPr/>
            </a:lvl4pPr>
            <a:lvl5pPr lvl="4" algn="ctr">
              <a:lnSpc>
                <a:spcPct val="100000"/>
              </a:lnSpc>
              <a:spcBef>
                <a:spcPts val="0"/>
              </a:spcBef>
              <a:spcAft>
                <a:spcPts val="0"/>
              </a:spcAft>
              <a:buClr>
                <a:schemeClr val="accent1"/>
              </a:buClr>
              <a:buSzPts val="1800"/>
              <a:buNone/>
              <a:defRPr/>
            </a:lvl5pPr>
            <a:lvl6pPr lvl="5" algn="ctr">
              <a:lnSpc>
                <a:spcPct val="100000"/>
              </a:lnSpc>
              <a:spcBef>
                <a:spcPts val="0"/>
              </a:spcBef>
              <a:spcAft>
                <a:spcPts val="0"/>
              </a:spcAft>
              <a:buClr>
                <a:schemeClr val="accent1"/>
              </a:buClr>
              <a:buSzPts val="1800"/>
              <a:buNone/>
              <a:defRPr/>
            </a:lvl6pPr>
            <a:lvl7pPr lvl="6" algn="ctr">
              <a:lnSpc>
                <a:spcPct val="100000"/>
              </a:lnSpc>
              <a:spcBef>
                <a:spcPts val="0"/>
              </a:spcBef>
              <a:spcAft>
                <a:spcPts val="0"/>
              </a:spcAft>
              <a:buClr>
                <a:schemeClr val="accent1"/>
              </a:buClr>
              <a:buSzPts val="1800"/>
              <a:buNone/>
              <a:defRPr/>
            </a:lvl7pPr>
            <a:lvl8pPr lvl="7" algn="ctr">
              <a:lnSpc>
                <a:spcPct val="100000"/>
              </a:lnSpc>
              <a:spcBef>
                <a:spcPts val="0"/>
              </a:spcBef>
              <a:spcAft>
                <a:spcPts val="0"/>
              </a:spcAft>
              <a:buClr>
                <a:schemeClr val="accent1"/>
              </a:buClr>
              <a:buSzPts val="1800"/>
              <a:buNone/>
              <a:defRPr/>
            </a:lvl8pPr>
            <a:lvl9pPr lvl="8" algn="ctr">
              <a:lnSpc>
                <a:spcPct val="100000"/>
              </a:lnSpc>
              <a:spcBef>
                <a:spcPts val="0"/>
              </a:spcBef>
              <a:spcAft>
                <a:spcPts val="0"/>
              </a:spcAft>
              <a:buClr>
                <a:schemeClr val="accent1"/>
              </a:buClr>
              <a:buSzPts val="1800"/>
              <a:buNone/>
              <a:defRPr/>
            </a:lvl9pPr>
          </a:lstStyle>
          <a:p/>
        </p:txBody>
      </p:sp>
      <p:sp>
        <p:nvSpPr>
          <p:cNvPr id="54" name="Google Shape;54;p10"/>
          <p:cNvSpPr txBox="1"/>
          <p:nvPr>
            <p:ph idx="1" type="body"/>
          </p:nvPr>
        </p:nvSpPr>
        <p:spPr>
          <a:xfrm>
            <a:off x="407988" y="1333500"/>
            <a:ext cx="8443912" cy="4792665"/>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400"/>
              </a:spcBef>
              <a:spcAft>
                <a:spcPts val="0"/>
              </a:spcAft>
              <a:buClr>
                <a:srgbClr val="000000"/>
              </a:buClr>
              <a:buSzPts val="1800"/>
              <a:buNone/>
              <a:defRPr/>
            </a:lvl1pPr>
            <a:lvl2pPr indent="-228600" lvl="1" marL="914400" algn="l">
              <a:lnSpc>
                <a:spcPct val="100000"/>
              </a:lnSpc>
              <a:spcBef>
                <a:spcPts val="400"/>
              </a:spcBef>
              <a:spcAft>
                <a:spcPts val="0"/>
              </a:spcAft>
              <a:buClr>
                <a:srgbClr val="000000"/>
              </a:buClr>
              <a:buSzPts val="1800"/>
              <a:buNone/>
              <a:defRPr/>
            </a:lvl2pPr>
            <a:lvl3pPr indent="-228600" lvl="2" marL="1371600" algn="l">
              <a:lnSpc>
                <a:spcPct val="100000"/>
              </a:lnSpc>
              <a:spcBef>
                <a:spcPts val="400"/>
              </a:spcBef>
              <a:spcAft>
                <a:spcPts val="0"/>
              </a:spcAft>
              <a:buClr>
                <a:srgbClr val="000000"/>
              </a:buClr>
              <a:buSzPts val="1800"/>
              <a:buNone/>
              <a:defRPr/>
            </a:lvl3pPr>
            <a:lvl4pPr indent="-228600" lvl="3" marL="1828800" algn="l">
              <a:lnSpc>
                <a:spcPct val="100000"/>
              </a:lnSpc>
              <a:spcBef>
                <a:spcPts val="400"/>
              </a:spcBef>
              <a:spcAft>
                <a:spcPts val="0"/>
              </a:spcAft>
              <a:buClr>
                <a:srgbClr val="000000"/>
              </a:buClr>
              <a:buSzPts val="1800"/>
              <a:buNone/>
              <a:defRPr/>
            </a:lvl4pPr>
            <a:lvl5pPr indent="-228600" lvl="4" marL="2286000" algn="l">
              <a:lnSpc>
                <a:spcPct val="100000"/>
              </a:lnSpc>
              <a:spcBef>
                <a:spcPts val="400"/>
              </a:spcBef>
              <a:spcAft>
                <a:spcPts val="0"/>
              </a:spcAft>
              <a:buClr>
                <a:srgbClr val="000000"/>
              </a:buClr>
              <a:buSzPts val="1800"/>
              <a:buNone/>
              <a:defRPr/>
            </a:lvl5pPr>
            <a:lvl6pPr indent="-342900" lvl="5" marL="2743200" algn="l">
              <a:lnSpc>
                <a:spcPct val="100000"/>
              </a:lnSpc>
              <a:spcBef>
                <a:spcPts val="400"/>
              </a:spcBef>
              <a:spcAft>
                <a:spcPts val="0"/>
              </a:spcAft>
              <a:buClr>
                <a:srgbClr val="000000"/>
              </a:buClr>
              <a:buSzPts val="1800"/>
              <a:buChar char="•"/>
              <a:defRPr/>
            </a:lvl6pPr>
            <a:lvl7pPr indent="-342900" lvl="6" marL="3200400" algn="l">
              <a:lnSpc>
                <a:spcPct val="100000"/>
              </a:lnSpc>
              <a:spcBef>
                <a:spcPts val="400"/>
              </a:spcBef>
              <a:spcAft>
                <a:spcPts val="0"/>
              </a:spcAft>
              <a:buClr>
                <a:srgbClr val="000000"/>
              </a:buClr>
              <a:buSzPts val="1800"/>
              <a:buChar char="•"/>
              <a:defRPr/>
            </a:lvl7pPr>
            <a:lvl8pPr indent="-342900" lvl="7" marL="3657600" algn="l">
              <a:lnSpc>
                <a:spcPct val="100000"/>
              </a:lnSpc>
              <a:spcBef>
                <a:spcPts val="400"/>
              </a:spcBef>
              <a:spcAft>
                <a:spcPts val="0"/>
              </a:spcAft>
              <a:buClr>
                <a:srgbClr val="000000"/>
              </a:buClr>
              <a:buSzPts val="1800"/>
              <a:buChar char="•"/>
              <a:defRPr/>
            </a:lvl8pPr>
            <a:lvl9pPr indent="-342900" lvl="8" marL="4114800" algn="l">
              <a:lnSpc>
                <a:spcPct val="100000"/>
              </a:lnSpc>
              <a:spcBef>
                <a:spcPts val="400"/>
              </a:spcBef>
              <a:spcAft>
                <a:spcPts val="0"/>
              </a:spcAft>
              <a:buClr>
                <a:srgbClr val="000000"/>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1"/>
          </a:xfrm>
          <a:prstGeom prst="rect">
            <a:avLst/>
          </a:prstGeom>
          <a:noFill/>
          <a:ln>
            <a:noFill/>
          </a:ln>
        </p:spPr>
        <p:txBody>
          <a:bodyPr anchorCtr="0" anchor="ctr" bIns="45700" lIns="45700" spcFirstLastPara="1" rIns="45700" wrap="square" tIns="45700">
            <a:normAutofit/>
          </a:bodyPr>
          <a:lstStyle>
            <a:lvl1pPr lvl="0" marR="0" rtl="0" algn="ctr">
              <a:lnSpc>
                <a:spcPct val="100000"/>
              </a:lnSpc>
              <a:spcBef>
                <a:spcPts val="0"/>
              </a:spcBef>
              <a:spcAft>
                <a:spcPts val="0"/>
              </a:spcAft>
              <a:buClr>
                <a:schemeClr val="accent1"/>
              </a:buClr>
              <a:buSzPts val="3200"/>
              <a:buFont typeface="Century Gothic"/>
              <a:buNone/>
              <a:defRPr b="1" i="0" sz="3200" u="none" cap="none" strike="noStrike">
                <a:solidFill>
                  <a:schemeClr val="accent1"/>
                </a:solidFill>
                <a:latin typeface="Century Gothic"/>
                <a:ea typeface="Century Gothic"/>
                <a:cs typeface="Century Gothic"/>
                <a:sym typeface="Century Gothic"/>
              </a:defRPr>
            </a:lvl1pPr>
            <a:lvl2pPr lvl="1" marR="0" rtl="0" algn="ctr">
              <a:lnSpc>
                <a:spcPct val="100000"/>
              </a:lnSpc>
              <a:spcBef>
                <a:spcPts val="0"/>
              </a:spcBef>
              <a:spcAft>
                <a:spcPts val="0"/>
              </a:spcAft>
              <a:buClr>
                <a:schemeClr val="accent1"/>
              </a:buClr>
              <a:buSzPts val="2800"/>
              <a:buFont typeface="Century Gothic"/>
              <a:buNone/>
              <a:defRPr b="1" i="0" sz="2800" u="none" cap="none" strike="noStrike">
                <a:solidFill>
                  <a:schemeClr val="accent1"/>
                </a:solidFill>
                <a:latin typeface="Century Gothic"/>
                <a:ea typeface="Century Gothic"/>
                <a:cs typeface="Century Gothic"/>
                <a:sym typeface="Century Gothic"/>
              </a:defRPr>
            </a:lvl2pPr>
            <a:lvl3pPr lvl="2" marR="0" rtl="0" algn="ctr">
              <a:lnSpc>
                <a:spcPct val="100000"/>
              </a:lnSpc>
              <a:spcBef>
                <a:spcPts val="0"/>
              </a:spcBef>
              <a:spcAft>
                <a:spcPts val="0"/>
              </a:spcAft>
              <a:buClr>
                <a:schemeClr val="accent1"/>
              </a:buClr>
              <a:buSzPts val="2800"/>
              <a:buFont typeface="Century Gothic"/>
              <a:buNone/>
              <a:defRPr b="1" i="0" sz="2800" u="none" cap="none" strike="noStrike">
                <a:solidFill>
                  <a:schemeClr val="accent1"/>
                </a:solidFill>
                <a:latin typeface="Century Gothic"/>
                <a:ea typeface="Century Gothic"/>
                <a:cs typeface="Century Gothic"/>
                <a:sym typeface="Century Gothic"/>
              </a:defRPr>
            </a:lvl3pPr>
            <a:lvl4pPr lvl="3" marR="0" rtl="0" algn="ctr">
              <a:lnSpc>
                <a:spcPct val="100000"/>
              </a:lnSpc>
              <a:spcBef>
                <a:spcPts val="0"/>
              </a:spcBef>
              <a:spcAft>
                <a:spcPts val="0"/>
              </a:spcAft>
              <a:buClr>
                <a:schemeClr val="accent1"/>
              </a:buClr>
              <a:buSzPts val="2800"/>
              <a:buFont typeface="Century Gothic"/>
              <a:buNone/>
              <a:defRPr b="1" i="0" sz="2800" u="none" cap="none" strike="noStrike">
                <a:solidFill>
                  <a:schemeClr val="accent1"/>
                </a:solidFill>
                <a:latin typeface="Century Gothic"/>
                <a:ea typeface="Century Gothic"/>
                <a:cs typeface="Century Gothic"/>
                <a:sym typeface="Century Gothic"/>
              </a:defRPr>
            </a:lvl4pPr>
            <a:lvl5pPr lvl="4" marR="0" rtl="0" algn="ctr">
              <a:lnSpc>
                <a:spcPct val="100000"/>
              </a:lnSpc>
              <a:spcBef>
                <a:spcPts val="0"/>
              </a:spcBef>
              <a:spcAft>
                <a:spcPts val="0"/>
              </a:spcAft>
              <a:buClr>
                <a:schemeClr val="accent1"/>
              </a:buClr>
              <a:buSzPts val="2800"/>
              <a:buFont typeface="Century Gothic"/>
              <a:buNone/>
              <a:defRPr b="1" i="0" sz="2800" u="none" cap="none" strike="noStrike">
                <a:solidFill>
                  <a:schemeClr val="accent1"/>
                </a:solidFill>
                <a:latin typeface="Century Gothic"/>
                <a:ea typeface="Century Gothic"/>
                <a:cs typeface="Century Gothic"/>
                <a:sym typeface="Century Gothic"/>
              </a:defRPr>
            </a:lvl5pPr>
            <a:lvl6pPr lvl="5" marR="0" rtl="0" algn="ctr">
              <a:lnSpc>
                <a:spcPct val="100000"/>
              </a:lnSpc>
              <a:spcBef>
                <a:spcPts val="0"/>
              </a:spcBef>
              <a:spcAft>
                <a:spcPts val="0"/>
              </a:spcAft>
              <a:buClr>
                <a:schemeClr val="accent1"/>
              </a:buClr>
              <a:buSzPts val="2800"/>
              <a:buFont typeface="Century Gothic"/>
              <a:buNone/>
              <a:defRPr b="1" i="0" sz="2800" u="none" cap="none" strike="noStrike">
                <a:solidFill>
                  <a:schemeClr val="accent1"/>
                </a:solidFill>
                <a:latin typeface="Century Gothic"/>
                <a:ea typeface="Century Gothic"/>
                <a:cs typeface="Century Gothic"/>
                <a:sym typeface="Century Gothic"/>
              </a:defRPr>
            </a:lvl6pPr>
            <a:lvl7pPr lvl="6" marR="0" rtl="0" algn="ctr">
              <a:lnSpc>
                <a:spcPct val="100000"/>
              </a:lnSpc>
              <a:spcBef>
                <a:spcPts val="0"/>
              </a:spcBef>
              <a:spcAft>
                <a:spcPts val="0"/>
              </a:spcAft>
              <a:buClr>
                <a:schemeClr val="accent1"/>
              </a:buClr>
              <a:buSzPts val="2800"/>
              <a:buFont typeface="Century Gothic"/>
              <a:buNone/>
              <a:defRPr b="1" i="0" sz="2800" u="none" cap="none" strike="noStrike">
                <a:solidFill>
                  <a:schemeClr val="accent1"/>
                </a:solidFill>
                <a:latin typeface="Century Gothic"/>
                <a:ea typeface="Century Gothic"/>
                <a:cs typeface="Century Gothic"/>
                <a:sym typeface="Century Gothic"/>
              </a:defRPr>
            </a:lvl7pPr>
            <a:lvl8pPr lvl="7" marR="0" rtl="0" algn="ctr">
              <a:lnSpc>
                <a:spcPct val="100000"/>
              </a:lnSpc>
              <a:spcBef>
                <a:spcPts val="0"/>
              </a:spcBef>
              <a:spcAft>
                <a:spcPts val="0"/>
              </a:spcAft>
              <a:buClr>
                <a:schemeClr val="accent1"/>
              </a:buClr>
              <a:buSzPts val="2800"/>
              <a:buFont typeface="Century Gothic"/>
              <a:buNone/>
              <a:defRPr b="1" i="0" sz="2800" u="none" cap="none" strike="noStrike">
                <a:solidFill>
                  <a:schemeClr val="accent1"/>
                </a:solidFill>
                <a:latin typeface="Century Gothic"/>
                <a:ea typeface="Century Gothic"/>
                <a:cs typeface="Century Gothic"/>
                <a:sym typeface="Century Gothic"/>
              </a:defRPr>
            </a:lvl8pPr>
            <a:lvl9pPr lvl="8" marR="0" rtl="0" algn="ctr">
              <a:lnSpc>
                <a:spcPct val="100000"/>
              </a:lnSpc>
              <a:spcBef>
                <a:spcPts val="0"/>
              </a:spcBef>
              <a:spcAft>
                <a:spcPts val="0"/>
              </a:spcAft>
              <a:buClr>
                <a:schemeClr val="accent1"/>
              </a:buClr>
              <a:buSzPts val="2800"/>
              <a:buFont typeface="Century Gothic"/>
              <a:buNone/>
              <a:defRPr b="1" i="0" sz="2800" u="none" cap="none" strike="noStrike">
                <a:solidFill>
                  <a:schemeClr val="accent1"/>
                </a:solidFill>
                <a:latin typeface="Century Gothic"/>
                <a:ea typeface="Century Gothic"/>
                <a:cs typeface="Century Gothic"/>
                <a:sym typeface="Century Gothic"/>
              </a:defRPr>
            </a:lvl9pPr>
          </a:lstStyle>
          <a:p/>
        </p:txBody>
      </p:sp>
      <p:sp>
        <p:nvSpPr>
          <p:cNvPr id="7" name="Google Shape;7;p1"/>
          <p:cNvSpPr txBox="1"/>
          <p:nvPr>
            <p:ph idx="1" type="body"/>
          </p:nvPr>
        </p:nvSpPr>
        <p:spPr>
          <a:xfrm>
            <a:off x="457200" y="1600200"/>
            <a:ext cx="8229600" cy="4525965"/>
          </a:xfrm>
          <a:prstGeom prst="rect">
            <a:avLst/>
          </a:prstGeom>
          <a:noFill/>
          <a:ln>
            <a:noFill/>
          </a:ln>
        </p:spPr>
        <p:txBody>
          <a:bodyPr anchorCtr="0" anchor="t" bIns="45700" lIns="45700" spcFirstLastPara="1" rIns="45700" wrap="square" tIns="45700">
            <a:normAutofit/>
          </a:bodyPr>
          <a:lstStyle>
            <a:lvl1pPr indent="-228600" lvl="0" marL="457200" marR="0" rtl="0" algn="l">
              <a:lnSpc>
                <a:spcPct val="100000"/>
              </a:lnSpc>
              <a:spcBef>
                <a:spcPts val="400"/>
              </a:spcBef>
              <a:spcAft>
                <a:spcPts val="0"/>
              </a:spcAft>
              <a:buClr>
                <a:srgbClr val="000000"/>
              </a:buClr>
              <a:buSzPts val="1800"/>
              <a:buFont typeface="Arial"/>
              <a:buNone/>
              <a:defRPr b="0" i="0" sz="1800" u="none" cap="none" strike="noStrike">
                <a:solidFill>
                  <a:srgbClr val="000000"/>
                </a:solidFill>
                <a:latin typeface="Century Gothic"/>
                <a:ea typeface="Century Gothic"/>
                <a:cs typeface="Century Gothic"/>
                <a:sym typeface="Century Gothic"/>
              </a:defRPr>
            </a:lvl1pPr>
            <a:lvl2pPr indent="-228600" lvl="1" marL="914400" marR="0" rtl="0" algn="l">
              <a:lnSpc>
                <a:spcPct val="100000"/>
              </a:lnSpc>
              <a:spcBef>
                <a:spcPts val="400"/>
              </a:spcBef>
              <a:spcAft>
                <a:spcPts val="0"/>
              </a:spcAft>
              <a:buClr>
                <a:srgbClr val="000000"/>
              </a:buClr>
              <a:buSzPts val="1800"/>
              <a:buFont typeface="Arial"/>
              <a:buNone/>
              <a:defRPr b="0" i="0" sz="1800" u="none" cap="none" strike="noStrike">
                <a:solidFill>
                  <a:srgbClr val="000000"/>
                </a:solidFill>
                <a:latin typeface="Century Gothic"/>
                <a:ea typeface="Century Gothic"/>
                <a:cs typeface="Century Gothic"/>
                <a:sym typeface="Century Gothic"/>
              </a:defRPr>
            </a:lvl2pPr>
            <a:lvl3pPr indent="-228600" lvl="2" marL="1371600" marR="0" rtl="0" algn="l">
              <a:lnSpc>
                <a:spcPct val="100000"/>
              </a:lnSpc>
              <a:spcBef>
                <a:spcPts val="400"/>
              </a:spcBef>
              <a:spcAft>
                <a:spcPts val="0"/>
              </a:spcAft>
              <a:buClr>
                <a:srgbClr val="000000"/>
              </a:buClr>
              <a:buSzPts val="1800"/>
              <a:buFont typeface="Arial"/>
              <a:buNone/>
              <a:defRPr b="0" i="0" sz="1800" u="none" cap="none" strike="noStrike">
                <a:solidFill>
                  <a:srgbClr val="000000"/>
                </a:solidFill>
                <a:latin typeface="Century Gothic"/>
                <a:ea typeface="Century Gothic"/>
                <a:cs typeface="Century Gothic"/>
                <a:sym typeface="Century Gothic"/>
              </a:defRPr>
            </a:lvl3pPr>
            <a:lvl4pPr indent="-228600" lvl="3" marL="1828800" marR="0" rtl="0" algn="l">
              <a:lnSpc>
                <a:spcPct val="100000"/>
              </a:lnSpc>
              <a:spcBef>
                <a:spcPts val="400"/>
              </a:spcBef>
              <a:spcAft>
                <a:spcPts val="0"/>
              </a:spcAft>
              <a:buClr>
                <a:srgbClr val="000000"/>
              </a:buClr>
              <a:buSzPts val="1800"/>
              <a:buFont typeface="Arial"/>
              <a:buNone/>
              <a:defRPr b="0" i="0" sz="1800" u="none" cap="none" strike="noStrike">
                <a:solidFill>
                  <a:srgbClr val="000000"/>
                </a:solidFill>
                <a:latin typeface="Century Gothic"/>
                <a:ea typeface="Century Gothic"/>
                <a:cs typeface="Century Gothic"/>
                <a:sym typeface="Century Gothic"/>
              </a:defRPr>
            </a:lvl4pPr>
            <a:lvl5pPr indent="-228600" lvl="4" marL="2286000" marR="0" rtl="0" algn="l">
              <a:lnSpc>
                <a:spcPct val="100000"/>
              </a:lnSpc>
              <a:spcBef>
                <a:spcPts val="400"/>
              </a:spcBef>
              <a:spcAft>
                <a:spcPts val="0"/>
              </a:spcAft>
              <a:buClr>
                <a:srgbClr val="000000"/>
              </a:buClr>
              <a:buSzPts val="1800"/>
              <a:buFont typeface="Arial"/>
              <a:buNone/>
              <a:defRPr b="0" i="0" sz="1800" u="none" cap="none" strike="noStrike">
                <a:solidFill>
                  <a:srgbClr val="000000"/>
                </a:solidFill>
                <a:latin typeface="Century Gothic"/>
                <a:ea typeface="Century Gothic"/>
                <a:cs typeface="Century Gothic"/>
                <a:sym typeface="Century Gothic"/>
              </a:defRPr>
            </a:lvl5pPr>
            <a:lvl6pPr indent="-342900" lvl="5" marL="2743200" marR="0" rtl="0" algn="l">
              <a:lnSpc>
                <a:spcPct val="100000"/>
              </a:lnSpc>
              <a:spcBef>
                <a:spcPts val="400"/>
              </a:spcBef>
              <a:spcAft>
                <a:spcPts val="0"/>
              </a:spcAft>
              <a:buClr>
                <a:srgbClr val="000000"/>
              </a:buClr>
              <a:buSzPts val="1800"/>
              <a:buFont typeface="Arial"/>
              <a:buChar char="•"/>
              <a:defRPr b="0" i="0" sz="1800" u="none" cap="none" strike="noStrike">
                <a:solidFill>
                  <a:srgbClr val="000000"/>
                </a:solidFill>
                <a:latin typeface="Century Gothic"/>
                <a:ea typeface="Century Gothic"/>
                <a:cs typeface="Century Gothic"/>
                <a:sym typeface="Century Gothic"/>
              </a:defRPr>
            </a:lvl6pPr>
            <a:lvl7pPr indent="-342900" lvl="6" marL="3200400" marR="0" rtl="0" algn="l">
              <a:lnSpc>
                <a:spcPct val="100000"/>
              </a:lnSpc>
              <a:spcBef>
                <a:spcPts val="400"/>
              </a:spcBef>
              <a:spcAft>
                <a:spcPts val="0"/>
              </a:spcAft>
              <a:buClr>
                <a:srgbClr val="000000"/>
              </a:buClr>
              <a:buSzPts val="1800"/>
              <a:buFont typeface="Arial"/>
              <a:buChar char="•"/>
              <a:defRPr b="0" i="0" sz="1800" u="none" cap="none" strike="noStrike">
                <a:solidFill>
                  <a:srgbClr val="000000"/>
                </a:solidFill>
                <a:latin typeface="Century Gothic"/>
                <a:ea typeface="Century Gothic"/>
                <a:cs typeface="Century Gothic"/>
                <a:sym typeface="Century Gothic"/>
              </a:defRPr>
            </a:lvl7pPr>
            <a:lvl8pPr indent="-342900" lvl="7" marL="3657600" marR="0" rtl="0" algn="l">
              <a:lnSpc>
                <a:spcPct val="100000"/>
              </a:lnSpc>
              <a:spcBef>
                <a:spcPts val="400"/>
              </a:spcBef>
              <a:spcAft>
                <a:spcPts val="0"/>
              </a:spcAft>
              <a:buClr>
                <a:srgbClr val="000000"/>
              </a:buClr>
              <a:buSzPts val="1800"/>
              <a:buFont typeface="Arial"/>
              <a:buChar char="•"/>
              <a:defRPr b="0" i="0" sz="1800" u="none" cap="none" strike="noStrike">
                <a:solidFill>
                  <a:srgbClr val="000000"/>
                </a:solidFill>
                <a:latin typeface="Century Gothic"/>
                <a:ea typeface="Century Gothic"/>
                <a:cs typeface="Century Gothic"/>
                <a:sym typeface="Century Gothic"/>
              </a:defRPr>
            </a:lvl8pPr>
            <a:lvl9pPr indent="-342900" lvl="8" marL="4114800" marR="0" rtl="0" algn="l">
              <a:lnSpc>
                <a:spcPct val="100000"/>
              </a:lnSpc>
              <a:spcBef>
                <a:spcPts val="400"/>
              </a:spcBef>
              <a:spcAft>
                <a:spcPts val="0"/>
              </a:spcAft>
              <a:buClr>
                <a:srgbClr val="000000"/>
              </a:buClr>
              <a:buSzPts val="1800"/>
              <a:buFont typeface="Arial"/>
              <a:buChar char="•"/>
              <a:defRPr b="0" i="0" sz="1800" u="none" cap="none" strike="noStrike">
                <a:solidFill>
                  <a:srgbClr val="000000"/>
                </a:solidFill>
                <a:latin typeface="Century Gothic"/>
                <a:ea typeface="Century Gothic"/>
                <a:cs typeface="Century Gothic"/>
                <a:sym typeface="Century Gothic"/>
              </a:defRPr>
            </a:lvl9pPr>
          </a:lstStyle>
          <a:p/>
        </p:txBody>
      </p:sp>
      <p:sp>
        <p:nvSpPr>
          <p:cNvPr id="8" name="Google Shape;8;p1"/>
          <p:cNvSpPr txBox="1"/>
          <p:nvPr>
            <p:ph idx="12" type="sldNum"/>
          </p:nvPr>
        </p:nvSpPr>
        <p:spPr>
          <a:xfrm>
            <a:off x="6553200" y="6356353"/>
            <a:ext cx="264733" cy="261606"/>
          </a:xfrm>
          <a:prstGeom prst="rect">
            <a:avLst/>
          </a:prstGeom>
          <a:noFill/>
          <a:ln>
            <a:noFill/>
          </a:ln>
        </p:spPr>
        <p:txBody>
          <a:bodyPr anchorCtr="0" anchor="t" bIns="45700" lIns="45700" spcFirstLastPara="1" rIns="45700" wrap="square" tIns="45700">
            <a:spAutoFit/>
          </a:bodyPr>
          <a:lstStyle>
            <a:lvl1pPr indent="0" lvl="0" marL="0" marR="0" rtl="0" algn="l">
              <a:lnSpc>
                <a:spcPct val="100000"/>
              </a:lnSpc>
              <a:spcBef>
                <a:spcPts val="0"/>
              </a:spcBef>
              <a:spcAft>
                <a:spcPts val="0"/>
              </a:spcAft>
              <a:buClr>
                <a:srgbClr val="000000"/>
              </a:buClr>
              <a:buSzPts val="1100"/>
              <a:buFont typeface="Century Gothic"/>
              <a:buNone/>
              <a:defRPr b="0" i="0" sz="1100" u="none" cap="none" strike="noStrike">
                <a:solidFill>
                  <a:srgbClr val="000000"/>
                </a:solidFill>
                <a:latin typeface="Century Gothic"/>
                <a:ea typeface="Century Gothic"/>
                <a:cs typeface="Century Gothic"/>
                <a:sym typeface="Century Gothic"/>
              </a:defRPr>
            </a:lvl1pPr>
            <a:lvl2pPr indent="0" lvl="1" marL="0" marR="0" rtl="0" algn="l">
              <a:lnSpc>
                <a:spcPct val="100000"/>
              </a:lnSpc>
              <a:spcBef>
                <a:spcPts val="0"/>
              </a:spcBef>
              <a:spcAft>
                <a:spcPts val="0"/>
              </a:spcAft>
              <a:buClr>
                <a:srgbClr val="000000"/>
              </a:buClr>
              <a:buSzPts val="1100"/>
              <a:buFont typeface="Century Gothic"/>
              <a:buNone/>
              <a:defRPr b="0" i="0" sz="1100" u="none" cap="none" strike="noStrike">
                <a:solidFill>
                  <a:srgbClr val="000000"/>
                </a:solidFill>
                <a:latin typeface="Century Gothic"/>
                <a:ea typeface="Century Gothic"/>
                <a:cs typeface="Century Gothic"/>
                <a:sym typeface="Century Gothic"/>
              </a:defRPr>
            </a:lvl2pPr>
            <a:lvl3pPr indent="0" lvl="2" marL="0" marR="0" rtl="0" algn="l">
              <a:lnSpc>
                <a:spcPct val="100000"/>
              </a:lnSpc>
              <a:spcBef>
                <a:spcPts val="0"/>
              </a:spcBef>
              <a:spcAft>
                <a:spcPts val="0"/>
              </a:spcAft>
              <a:buClr>
                <a:srgbClr val="000000"/>
              </a:buClr>
              <a:buSzPts val="1100"/>
              <a:buFont typeface="Century Gothic"/>
              <a:buNone/>
              <a:defRPr b="0" i="0" sz="1100" u="none" cap="none" strike="noStrike">
                <a:solidFill>
                  <a:srgbClr val="000000"/>
                </a:solidFill>
                <a:latin typeface="Century Gothic"/>
                <a:ea typeface="Century Gothic"/>
                <a:cs typeface="Century Gothic"/>
                <a:sym typeface="Century Gothic"/>
              </a:defRPr>
            </a:lvl3pPr>
            <a:lvl4pPr indent="0" lvl="3" marL="0" marR="0" rtl="0" algn="l">
              <a:lnSpc>
                <a:spcPct val="100000"/>
              </a:lnSpc>
              <a:spcBef>
                <a:spcPts val="0"/>
              </a:spcBef>
              <a:spcAft>
                <a:spcPts val="0"/>
              </a:spcAft>
              <a:buClr>
                <a:srgbClr val="000000"/>
              </a:buClr>
              <a:buSzPts val="1100"/>
              <a:buFont typeface="Century Gothic"/>
              <a:buNone/>
              <a:defRPr b="0" i="0" sz="1100" u="none" cap="none" strike="noStrike">
                <a:solidFill>
                  <a:srgbClr val="000000"/>
                </a:solidFill>
                <a:latin typeface="Century Gothic"/>
                <a:ea typeface="Century Gothic"/>
                <a:cs typeface="Century Gothic"/>
                <a:sym typeface="Century Gothic"/>
              </a:defRPr>
            </a:lvl4pPr>
            <a:lvl5pPr indent="0" lvl="4" marL="0" marR="0" rtl="0" algn="l">
              <a:lnSpc>
                <a:spcPct val="100000"/>
              </a:lnSpc>
              <a:spcBef>
                <a:spcPts val="0"/>
              </a:spcBef>
              <a:spcAft>
                <a:spcPts val="0"/>
              </a:spcAft>
              <a:buClr>
                <a:srgbClr val="000000"/>
              </a:buClr>
              <a:buSzPts val="1100"/>
              <a:buFont typeface="Century Gothic"/>
              <a:buNone/>
              <a:defRPr b="0" i="0" sz="1100" u="none" cap="none" strike="noStrike">
                <a:solidFill>
                  <a:srgbClr val="000000"/>
                </a:solidFill>
                <a:latin typeface="Century Gothic"/>
                <a:ea typeface="Century Gothic"/>
                <a:cs typeface="Century Gothic"/>
                <a:sym typeface="Century Gothic"/>
              </a:defRPr>
            </a:lvl5pPr>
            <a:lvl6pPr indent="0" lvl="5" marL="0" marR="0" rtl="0" algn="l">
              <a:lnSpc>
                <a:spcPct val="100000"/>
              </a:lnSpc>
              <a:spcBef>
                <a:spcPts val="0"/>
              </a:spcBef>
              <a:spcAft>
                <a:spcPts val="0"/>
              </a:spcAft>
              <a:buClr>
                <a:srgbClr val="000000"/>
              </a:buClr>
              <a:buSzPts val="1100"/>
              <a:buFont typeface="Century Gothic"/>
              <a:buNone/>
              <a:defRPr b="0" i="0" sz="1100" u="none" cap="none" strike="noStrike">
                <a:solidFill>
                  <a:srgbClr val="000000"/>
                </a:solidFill>
                <a:latin typeface="Century Gothic"/>
                <a:ea typeface="Century Gothic"/>
                <a:cs typeface="Century Gothic"/>
                <a:sym typeface="Century Gothic"/>
              </a:defRPr>
            </a:lvl6pPr>
            <a:lvl7pPr indent="0" lvl="6" marL="0" marR="0" rtl="0" algn="l">
              <a:lnSpc>
                <a:spcPct val="100000"/>
              </a:lnSpc>
              <a:spcBef>
                <a:spcPts val="0"/>
              </a:spcBef>
              <a:spcAft>
                <a:spcPts val="0"/>
              </a:spcAft>
              <a:buClr>
                <a:srgbClr val="000000"/>
              </a:buClr>
              <a:buSzPts val="1100"/>
              <a:buFont typeface="Century Gothic"/>
              <a:buNone/>
              <a:defRPr b="0" i="0" sz="1100" u="none" cap="none" strike="noStrike">
                <a:solidFill>
                  <a:srgbClr val="000000"/>
                </a:solidFill>
                <a:latin typeface="Century Gothic"/>
                <a:ea typeface="Century Gothic"/>
                <a:cs typeface="Century Gothic"/>
                <a:sym typeface="Century Gothic"/>
              </a:defRPr>
            </a:lvl7pPr>
            <a:lvl8pPr indent="0" lvl="7" marL="0" marR="0" rtl="0" algn="l">
              <a:lnSpc>
                <a:spcPct val="100000"/>
              </a:lnSpc>
              <a:spcBef>
                <a:spcPts val="0"/>
              </a:spcBef>
              <a:spcAft>
                <a:spcPts val="0"/>
              </a:spcAft>
              <a:buClr>
                <a:srgbClr val="000000"/>
              </a:buClr>
              <a:buSzPts val="1100"/>
              <a:buFont typeface="Century Gothic"/>
              <a:buNone/>
              <a:defRPr b="0" i="0" sz="1100" u="none" cap="none" strike="noStrike">
                <a:solidFill>
                  <a:srgbClr val="000000"/>
                </a:solidFill>
                <a:latin typeface="Century Gothic"/>
                <a:ea typeface="Century Gothic"/>
                <a:cs typeface="Century Gothic"/>
                <a:sym typeface="Century Gothic"/>
              </a:defRPr>
            </a:lvl8pPr>
            <a:lvl9pPr indent="0" lvl="8" marL="0" marR="0" rtl="0" algn="l">
              <a:lnSpc>
                <a:spcPct val="100000"/>
              </a:lnSpc>
              <a:spcBef>
                <a:spcPts val="0"/>
              </a:spcBef>
              <a:spcAft>
                <a:spcPts val="0"/>
              </a:spcAft>
              <a:buClr>
                <a:srgbClr val="000000"/>
              </a:buClr>
              <a:buSzPts val="1100"/>
              <a:buFont typeface="Century Gothic"/>
              <a:buNone/>
              <a:defRPr b="0" i="0" sz="1100" u="none" cap="none" strike="noStrike">
                <a:solidFill>
                  <a:srgbClr val="000000"/>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0.png"/><Relationship Id="rId4" Type="http://schemas.openxmlformats.org/officeDocument/2006/relationships/image" Target="../media/image17.png"/><Relationship Id="rId5" Type="http://schemas.openxmlformats.org/officeDocument/2006/relationships/image" Target="../media/image1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3.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3.png"/><Relationship Id="rId4" Type="http://schemas.openxmlformats.org/officeDocument/2006/relationships/image" Target="../media/image37.png"/><Relationship Id="rId5" Type="http://schemas.openxmlformats.org/officeDocument/2006/relationships/image" Target="../media/image32.png"/><Relationship Id="rId6" Type="http://schemas.openxmlformats.org/officeDocument/2006/relationships/image" Target="../media/image31.png"/><Relationship Id="rId7" Type="http://schemas.openxmlformats.org/officeDocument/2006/relationships/image" Target="../media/image39.png"/><Relationship Id="rId8" Type="http://schemas.openxmlformats.org/officeDocument/2006/relationships/image" Target="../media/image3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3.png"/><Relationship Id="rId4" Type="http://schemas.openxmlformats.org/officeDocument/2006/relationships/image" Target="../media/image4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3.png"/><Relationship Id="rId4" Type="http://schemas.openxmlformats.org/officeDocument/2006/relationships/image" Target="../media/image26.jpg"/><Relationship Id="rId5" Type="http://schemas.openxmlformats.org/officeDocument/2006/relationships/image" Target="../media/image35.jpg"/><Relationship Id="rId6" Type="http://schemas.openxmlformats.org/officeDocument/2006/relationships/image" Target="../media/image40.jpg"/><Relationship Id="rId7" Type="http://schemas.openxmlformats.org/officeDocument/2006/relationships/image" Target="../media/image4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3.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3.png"/><Relationship Id="rId4" Type="http://schemas.openxmlformats.org/officeDocument/2006/relationships/image" Target="../media/image36.png"/><Relationship Id="rId5" Type="http://schemas.openxmlformats.org/officeDocument/2006/relationships/image" Target="../media/image44.png"/><Relationship Id="rId6" Type="http://schemas.openxmlformats.org/officeDocument/2006/relationships/image" Target="../media/image48.png"/><Relationship Id="rId7" Type="http://schemas.openxmlformats.org/officeDocument/2006/relationships/image" Target="../media/image47.png"/><Relationship Id="rId8" Type="http://schemas.openxmlformats.org/officeDocument/2006/relationships/image" Target="../media/image4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4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3.png"/><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3.pn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3.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3.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3.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6"/>
          <p:cNvSpPr txBox="1"/>
          <p:nvPr/>
        </p:nvSpPr>
        <p:spPr>
          <a:xfrm>
            <a:off x="5864693" y="5563254"/>
            <a:ext cx="1517449" cy="523180"/>
          </a:xfrm>
          <a:prstGeom prst="rect">
            <a:avLst/>
          </a:prstGeom>
          <a:solidFill>
            <a:srgbClr val="FF0000"/>
          </a:solid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chemeClr val="lt1"/>
              </a:buClr>
              <a:buSzPts val="1800"/>
              <a:buFont typeface="Calibri"/>
              <a:buNone/>
            </a:pPr>
            <a:r>
              <a:rPr b="1" i="0" lang="en-US" sz="1400" u="none" cap="none" strike="noStrike">
                <a:solidFill>
                  <a:schemeClr val="lt1"/>
                </a:solidFill>
                <a:latin typeface="Century Gothic"/>
                <a:ea typeface="Century Gothic"/>
                <a:cs typeface="Century Gothic"/>
                <a:sym typeface="Century Gothic"/>
              </a:rPr>
              <a:t>STATION LOGO </a:t>
            </a:r>
            <a:endParaRPr b="1" i="0" sz="1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chemeClr val="lt1"/>
              </a:buClr>
              <a:buSzPts val="1800"/>
              <a:buFont typeface="Calibri"/>
              <a:buNone/>
            </a:pPr>
            <a:r>
              <a:rPr b="1" i="0" lang="en-US" sz="1400" u="none" cap="none" strike="noStrike">
                <a:solidFill>
                  <a:schemeClr val="lt1"/>
                </a:solidFill>
                <a:latin typeface="Century Gothic"/>
                <a:ea typeface="Century Gothic"/>
                <a:cs typeface="Century Gothic"/>
                <a:sym typeface="Century Gothic"/>
              </a:rPr>
              <a:t>HERE</a:t>
            </a:r>
            <a:endParaRPr b="1" i="0" sz="1400" u="none" cap="none" strike="noStrike">
              <a:solidFill>
                <a:schemeClr val="lt1"/>
              </a:solidFill>
              <a:latin typeface="Century Gothic"/>
              <a:ea typeface="Century Gothic"/>
              <a:cs typeface="Century Gothic"/>
              <a:sym typeface="Century Gothic"/>
            </a:endParaRPr>
          </a:p>
        </p:txBody>
      </p:sp>
      <p:sp>
        <p:nvSpPr>
          <p:cNvPr id="82" name="Google Shape;82;p16"/>
          <p:cNvSpPr txBox="1"/>
          <p:nvPr/>
        </p:nvSpPr>
        <p:spPr>
          <a:xfrm>
            <a:off x="3063910" y="3493598"/>
            <a:ext cx="6080100" cy="1754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1" lang="en-US" sz="5400">
                <a:latin typeface="Century Gothic"/>
                <a:ea typeface="Century Gothic"/>
                <a:cs typeface="Century Gothic"/>
                <a:sym typeface="Century Gothic"/>
              </a:rPr>
              <a:t>Driving Election Results</a:t>
            </a:r>
            <a:endParaRPr b="0" i="0" sz="5400" u="none" cap="none" strike="noStrike">
              <a:solidFill>
                <a:srgbClr val="000000"/>
              </a:solidFill>
              <a:latin typeface="Century Gothic"/>
              <a:ea typeface="Century Gothic"/>
              <a:cs typeface="Century Gothic"/>
              <a:sym typeface="Century Gothic"/>
            </a:endParaRPr>
          </a:p>
        </p:txBody>
      </p:sp>
      <p:pic>
        <p:nvPicPr>
          <p:cNvPr descr="A picture containing text, sign, outdoor&#10;&#10;Description automatically generated" id="83" name="Google Shape;83;p16"/>
          <p:cNvPicPr preferRelativeResize="0"/>
          <p:nvPr/>
        </p:nvPicPr>
        <p:blipFill rotWithShape="1">
          <a:blip r:embed="rId3">
            <a:alphaModFix/>
          </a:blip>
          <a:srcRect b="0" l="0" r="0" t="24477"/>
          <a:stretch/>
        </p:blipFill>
        <p:spPr>
          <a:xfrm>
            <a:off x="3506304" y="2435443"/>
            <a:ext cx="5195302" cy="1010884"/>
          </a:xfrm>
          <a:prstGeom prst="rect">
            <a:avLst/>
          </a:prstGeom>
          <a:noFill/>
          <a:ln>
            <a:noFill/>
          </a:ln>
        </p:spPr>
      </p:pic>
      <p:pic>
        <p:nvPicPr>
          <p:cNvPr id="84" name="Google Shape;84;p16"/>
          <p:cNvPicPr preferRelativeResize="0"/>
          <p:nvPr/>
        </p:nvPicPr>
        <p:blipFill rotWithShape="1">
          <a:blip r:embed="rId4">
            <a:alphaModFix/>
          </a:blip>
          <a:srcRect b="0" l="0" r="0" t="0"/>
          <a:stretch/>
        </p:blipFill>
        <p:spPr>
          <a:xfrm>
            <a:off x="3870930" y="2185252"/>
            <a:ext cx="1421863" cy="268899"/>
          </a:xfrm>
          <a:prstGeom prst="rect">
            <a:avLst/>
          </a:prstGeom>
          <a:noFill/>
          <a:ln>
            <a:noFill/>
          </a:ln>
        </p:spPr>
      </p:pic>
      <p:pic>
        <p:nvPicPr>
          <p:cNvPr descr="Logo&#10;&#10;Description automatically generated" id="85" name="Google Shape;85;p16"/>
          <p:cNvPicPr preferRelativeResize="0"/>
          <p:nvPr/>
        </p:nvPicPr>
        <p:blipFill rotWithShape="1">
          <a:blip r:embed="rId5">
            <a:alphaModFix/>
          </a:blip>
          <a:srcRect b="0" l="0" r="0" t="0"/>
          <a:stretch/>
        </p:blipFill>
        <p:spPr>
          <a:xfrm>
            <a:off x="378076" y="2523606"/>
            <a:ext cx="1825312" cy="150448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25"/>
          <p:cNvSpPr txBox="1"/>
          <p:nvPr>
            <p:ph idx="12" type="sldNum"/>
          </p:nvPr>
        </p:nvSpPr>
        <p:spPr>
          <a:xfrm>
            <a:off x="8576733" y="6386078"/>
            <a:ext cx="395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76" name="Google Shape;276;p25"/>
          <p:cNvSpPr txBox="1"/>
          <p:nvPr/>
        </p:nvSpPr>
        <p:spPr>
          <a:xfrm>
            <a:off x="120238" y="392380"/>
            <a:ext cx="9022200" cy="554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b="1" lang="en-US" sz="3000">
                <a:solidFill>
                  <a:schemeClr val="lt1"/>
                </a:solidFill>
                <a:latin typeface="Century Gothic"/>
                <a:ea typeface="Century Gothic"/>
                <a:cs typeface="Century Gothic"/>
                <a:sym typeface="Century Gothic"/>
              </a:rPr>
              <a:t>Postal Data Report</a:t>
            </a:r>
            <a:endParaRPr b="1" sz="3000">
              <a:solidFill>
                <a:schemeClr val="lt1"/>
              </a:solidFill>
              <a:latin typeface="Century Gothic"/>
              <a:ea typeface="Century Gothic"/>
              <a:cs typeface="Century Gothic"/>
              <a:sym typeface="Century Gothic"/>
            </a:endParaRPr>
          </a:p>
        </p:txBody>
      </p:sp>
      <p:pic>
        <p:nvPicPr>
          <p:cNvPr descr="A picture containing text, clipart&#10;&#10;Description automatically generated" id="277" name="Google Shape;277;p25"/>
          <p:cNvPicPr preferRelativeResize="0"/>
          <p:nvPr/>
        </p:nvPicPr>
        <p:blipFill rotWithShape="1">
          <a:blip r:embed="rId3">
            <a:alphaModFix/>
          </a:blip>
          <a:srcRect b="0" l="0" r="0" t="0"/>
          <a:stretch/>
        </p:blipFill>
        <p:spPr>
          <a:xfrm>
            <a:off x="7215293" y="6406528"/>
            <a:ext cx="1303997" cy="319925"/>
          </a:xfrm>
          <a:prstGeom prst="rect">
            <a:avLst/>
          </a:prstGeom>
          <a:noFill/>
          <a:ln>
            <a:noFill/>
          </a:ln>
        </p:spPr>
      </p:pic>
      <p:pic>
        <p:nvPicPr>
          <p:cNvPr id="278" name="Google Shape;278;p25"/>
          <p:cNvPicPr preferRelativeResize="0"/>
          <p:nvPr/>
        </p:nvPicPr>
        <p:blipFill rotWithShape="1">
          <a:blip r:embed="rId4">
            <a:alphaModFix/>
          </a:blip>
          <a:srcRect b="0" l="0" r="0" t="0"/>
          <a:stretch/>
        </p:blipFill>
        <p:spPr>
          <a:xfrm>
            <a:off x="234984" y="1268760"/>
            <a:ext cx="4914900" cy="4791075"/>
          </a:xfrm>
          <a:prstGeom prst="rect">
            <a:avLst/>
          </a:prstGeom>
          <a:noFill/>
          <a:ln>
            <a:noFill/>
          </a:ln>
        </p:spPr>
      </p:pic>
      <p:sp>
        <p:nvSpPr>
          <p:cNvPr id="279" name="Google Shape;279;p25"/>
          <p:cNvSpPr txBox="1"/>
          <p:nvPr/>
        </p:nvSpPr>
        <p:spPr>
          <a:xfrm>
            <a:off x="5453429" y="1990595"/>
            <a:ext cx="3600300" cy="3279000"/>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chemeClr val="dk1"/>
              </a:buClr>
              <a:buSzPts val="1400"/>
              <a:buFont typeface="Calibri"/>
              <a:buNone/>
            </a:pPr>
            <a:r>
              <a:rPr b="0" i="0" lang="en-US" sz="1400" u="none" cap="none" strike="noStrike">
                <a:solidFill>
                  <a:schemeClr val="dk1"/>
                </a:solidFill>
                <a:latin typeface="Century Gothic"/>
                <a:ea typeface="Century Gothic"/>
                <a:cs typeface="Century Gothic"/>
                <a:sym typeface="Century Gothic"/>
              </a:rPr>
              <a:t>The Match-Back Report will show you the First &amp; Last names, and Street Addresses of each person who receives your ad.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Century Gothic"/>
              <a:buNone/>
            </a:pPr>
            <a:r>
              <a:t/>
            </a:r>
            <a:endParaRPr b="0"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400"/>
              <a:buFont typeface="Calibri"/>
              <a:buNone/>
            </a:pPr>
            <a:r>
              <a:rPr b="0" i="0" lang="en-US" sz="1400" u="none" cap="none" strike="noStrike">
                <a:solidFill>
                  <a:schemeClr val="dk1"/>
                </a:solidFill>
                <a:latin typeface="Century Gothic"/>
                <a:ea typeface="Century Gothic"/>
                <a:cs typeface="Century Gothic"/>
                <a:sym typeface="Century Gothic"/>
              </a:rPr>
              <a:t>(i.e. if we identify 63,274 people who fit your target audience description, and we send each of those people your email &amp; multi-channel ads, we’ll send you an excel file with the names &amp; addresses of those 63,274 people)</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Century Gothic"/>
              <a:buNone/>
            </a:pPr>
            <a:r>
              <a:t/>
            </a:r>
            <a:endParaRPr b="0"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400"/>
              <a:buFont typeface="Calibri"/>
              <a:buNone/>
            </a:pPr>
            <a:r>
              <a:rPr b="0" i="0" lang="en-US" sz="1400" u="none" cap="none" strike="noStrike">
                <a:solidFill>
                  <a:schemeClr val="dk1"/>
                </a:solidFill>
                <a:latin typeface="Century Gothic"/>
                <a:ea typeface="Century Gothic"/>
                <a:cs typeface="Century Gothic"/>
                <a:sym typeface="Century Gothic"/>
              </a:rPr>
              <a:t>This allows you to compare this list to the people who convert (make a donation, fill out a form, sign up for your mailing list, etc.) so we can prove the ROI of your campaign.</a:t>
            </a:r>
            <a:endParaRPr b="0" i="0" sz="12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26"/>
          <p:cNvSpPr txBox="1"/>
          <p:nvPr>
            <p:ph idx="12" type="sldNum"/>
          </p:nvPr>
        </p:nvSpPr>
        <p:spPr>
          <a:xfrm>
            <a:off x="8576733" y="6386078"/>
            <a:ext cx="395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85" name="Google Shape;285;p26"/>
          <p:cNvSpPr txBox="1"/>
          <p:nvPr/>
        </p:nvSpPr>
        <p:spPr>
          <a:xfrm>
            <a:off x="120238" y="316180"/>
            <a:ext cx="9022200" cy="554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b="1" lang="en-US" sz="3000">
                <a:solidFill>
                  <a:schemeClr val="lt1"/>
                </a:solidFill>
                <a:latin typeface="Century Gothic"/>
                <a:ea typeface="Century Gothic"/>
                <a:cs typeface="Century Gothic"/>
                <a:sym typeface="Century Gothic"/>
              </a:rPr>
              <a:t>Be Known. Be Remembered. Be Elected.</a:t>
            </a:r>
            <a:endParaRPr b="1" sz="3000">
              <a:solidFill>
                <a:schemeClr val="lt1"/>
              </a:solidFill>
              <a:latin typeface="Century Gothic"/>
              <a:ea typeface="Century Gothic"/>
              <a:cs typeface="Century Gothic"/>
              <a:sym typeface="Century Gothic"/>
            </a:endParaRPr>
          </a:p>
        </p:txBody>
      </p:sp>
      <p:pic>
        <p:nvPicPr>
          <p:cNvPr descr="A picture containing text, clipart&#10;&#10;Description automatically generated" id="286" name="Google Shape;286;p26"/>
          <p:cNvPicPr preferRelativeResize="0"/>
          <p:nvPr/>
        </p:nvPicPr>
        <p:blipFill rotWithShape="1">
          <a:blip r:embed="rId3">
            <a:alphaModFix/>
          </a:blip>
          <a:srcRect b="0" l="0" r="0" t="0"/>
          <a:stretch/>
        </p:blipFill>
        <p:spPr>
          <a:xfrm>
            <a:off x="7215293" y="6406528"/>
            <a:ext cx="1303997" cy="319925"/>
          </a:xfrm>
          <a:prstGeom prst="rect">
            <a:avLst/>
          </a:prstGeom>
          <a:noFill/>
          <a:ln>
            <a:noFill/>
          </a:ln>
        </p:spPr>
      </p:pic>
      <p:pic>
        <p:nvPicPr>
          <p:cNvPr descr="GP_DividerBar" id="287" name="Google Shape;287;p26"/>
          <p:cNvPicPr preferRelativeResize="0"/>
          <p:nvPr/>
        </p:nvPicPr>
        <p:blipFill rotWithShape="1">
          <a:blip r:embed="rId4">
            <a:alphaModFix amt="36000"/>
          </a:blip>
          <a:srcRect b="0" l="0" r="0" t="0"/>
          <a:stretch/>
        </p:blipFill>
        <p:spPr>
          <a:xfrm rot="-5400000">
            <a:off x="3135232" y="2478272"/>
            <a:ext cx="2942182" cy="463755"/>
          </a:xfrm>
          <a:prstGeom prst="rect">
            <a:avLst/>
          </a:prstGeom>
          <a:noFill/>
          <a:ln>
            <a:noFill/>
          </a:ln>
        </p:spPr>
      </p:pic>
      <p:sp>
        <p:nvSpPr>
          <p:cNvPr id="288" name="Google Shape;288;p26"/>
          <p:cNvSpPr/>
          <p:nvPr/>
        </p:nvSpPr>
        <p:spPr>
          <a:xfrm>
            <a:off x="4524023" y="1242363"/>
            <a:ext cx="4625100" cy="523200"/>
          </a:xfrm>
          <a:prstGeom prst="rect">
            <a:avLst/>
          </a:prstGeom>
          <a:solidFill>
            <a:srgbClr val="1C61A0"/>
          </a:solidFill>
          <a:ln>
            <a:noFill/>
          </a:ln>
        </p:spPr>
        <p:txBody>
          <a:bodyPr anchorCtr="0" anchor="ctr" bIns="45700" lIns="274300"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entury Gothic"/>
              <a:buNone/>
            </a:pPr>
            <a:r>
              <a:rPr b="1" i="0" lang="en-US" sz="1400" u="none" cap="none" strike="noStrike">
                <a:solidFill>
                  <a:srgbClr val="FFFFFF"/>
                </a:solidFill>
                <a:latin typeface="Century Gothic"/>
                <a:ea typeface="Century Gothic"/>
                <a:cs typeface="Century Gothic"/>
                <a:sym typeface="Century Gothic"/>
              </a:rPr>
              <a:t>Digital Solutions Hyper-Target Voters You Want</a:t>
            </a:r>
            <a:endParaRPr b="1" i="0" sz="1400" u="none" cap="none" strike="noStrike">
              <a:solidFill>
                <a:srgbClr val="FFFFFF"/>
              </a:solidFill>
              <a:latin typeface="Calibri"/>
              <a:ea typeface="Calibri"/>
              <a:cs typeface="Calibri"/>
              <a:sym typeface="Calibri"/>
            </a:endParaRPr>
          </a:p>
        </p:txBody>
      </p:sp>
      <p:sp>
        <p:nvSpPr>
          <p:cNvPr id="289" name="Google Shape;289;p26"/>
          <p:cNvSpPr/>
          <p:nvPr/>
        </p:nvSpPr>
        <p:spPr>
          <a:xfrm>
            <a:off x="83949" y="1902144"/>
            <a:ext cx="2421300" cy="1569600"/>
          </a:xfrm>
          <a:prstGeom prst="rect">
            <a:avLst/>
          </a:prstGeom>
          <a:noFill/>
          <a:ln>
            <a:noFill/>
          </a:ln>
        </p:spPr>
        <p:txBody>
          <a:bodyPr anchorCtr="0" anchor="t" bIns="45700" lIns="91425" spcFirstLastPara="1" rIns="91425" wrap="square" tIns="45700">
            <a:noAutofit/>
          </a:bodyPr>
          <a:lstStyle/>
          <a:p>
            <a:pPr indent="-117475" lvl="0" marL="117475" marR="0" rtl="0" algn="l">
              <a:lnSpc>
                <a:spcPct val="100000"/>
              </a:lnSpc>
              <a:spcBef>
                <a:spcPts val="0"/>
              </a:spcBef>
              <a:spcAft>
                <a:spcPts val="0"/>
              </a:spcAft>
              <a:buClr>
                <a:srgbClr val="000000"/>
              </a:buClr>
              <a:buSzPts val="1000"/>
              <a:buFont typeface="Arial"/>
              <a:buChar char="•"/>
            </a:pPr>
            <a:r>
              <a:rPr b="0" i="0" lang="en-US" sz="1200" u="none" cap="none" strike="noStrike">
                <a:solidFill>
                  <a:srgbClr val="000000"/>
                </a:solidFill>
                <a:latin typeface="Century Gothic"/>
                <a:ea typeface="Century Gothic"/>
                <a:cs typeface="Century Gothic"/>
                <a:sym typeface="Century Gothic"/>
              </a:rPr>
              <a:t>Reach Your Potential Customers</a:t>
            </a:r>
            <a:endParaRPr b="0" i="0" sz="1200" u="none" cap="none" strike="noStrike">
              <a:solidFill>
                <a:srgbClr val="000000"/>
              </a:solidFill>
              <a:latin typeface="Century Gothic"/>
              <a:ea typeface="Century Gothic"/>
              <a:cs typeface="Century Gothic"/>
              <a:sym typeface="Century Gothic"/>
            </a:endParaRPr>
          </a:p>
          <a:p>
            <a:pPr indent="-117475" lvl="0" marL="117475" marR="0" rtl="0" algn="l">
              <a:lnSpc>
                <a:spcPct val="100000"/>
              </a:lnSpc>
              <a:spcBef>
                <a:spcPts val="0"/>
              </a:spcBef>
              <a:spcAft>
                <a:spcPts val="0"/>
              </a:spcAft>
              <a:buClr>
                <a:srgbClr val="000000"/>
              </a:buClr>
              <a:buSzPts val="1000"/>
              <a:buFont typeface="Arial"/>
              <a:buChar char="•"/>
            </a:pPr>
            <a:r>
              <a:rPr b="0" i="0" lang="en-US" sz="1200" u="none" cap="none" strike="noStrike">
                <a:solidFill>
                  <a:srgbClr val="000000"/>
                </a:solidFill>
                <a:latin typeface="Century Gothic"/>
                <a:ea typeface="Century Gothic"/>
                <a:cs typeface="Century Gothic"/>
                <a:sym typeface="Century Gothic"/>
              </a:rPr>
              <a:t>Influence Close to Point of Purchase</a:t>
            </a:r>
            <a:endParaRPr b="0" i="0" sz="1200" u="none" cap="none" strike="noStrike">
              <a:solidFill>
                <a:srgbClr val="000000"/>
              </a:solidFill>
              <a:latin typeface="Century Gothic"/>
              <a:ea typeface="Century Gothic"/>
              <a:cs typeface="Century Gothic"/>
              <a:sym typeface="Century Gothic"/>
            </a:endParaRPr>
          </a:p>
          <a:p>
            <a:pPr indent="-117475" lvl="0" marL="117475" marR="0" rtl="0" algn="l">
              <a:lnSpc>
                <a:spcPct val="100000"/>
              </a:lnSpc>
              <a:spcBef>
                <a:spcPts val="0"/>
              </a:spcBef>
              <a:spcAft>
                <a:spcPts val="0"/>
              </a:spcAft>
              <a:buClr>
                <a:srgbClr val="000000"/>
              </a:buClr>
              <a:buSzPts val="1000"/>
              <a:buFont typeface="Arial"/>
              <a:buChar char="•"/>
            </a:pPr>
            <a:r>
              <a:rPr b="0" i="0" lang="en-US" sz="1200" u="none" cap="none" strike="noStrike">
                <a:solidFill>
                  <a:srgbClr val="000000"/>
                </a:solidFill>
                <a:latin typeface="Century Gothic"/>
                <a:ea typeface="Century Gothic"/>
                <a:cs typeface="Century Gothic"/>
                <a:sym typeface="Century Gothic"/>
              </a:rPr>
              <a:t>Provide Local Consumer Interactions</a:t>
            </a:r>
            <a:endParaRPr b="0" i="0" sz="1200" u="none" cap="none" strike="noStrike">
              <a:solidFill>
                <a:srgbClr val="000000"/>
              </a:solidFill>
              <a:latin typeface="Century Gothic"/>
              <a:ea typeface="Century Gothic"/>
              <a:cs typeface="Century Gothic"/>
              <a:sym typeface="Century Gothic"/>
            </a:endParaRPr>
          </a:p>
          <a:p>
            <a:pPr indent="-117475" lvl="0" marL="117475" marR="0" rtl="0" algn="l">
              <a:lnSpc>
                <a:spcPct val="100000"/>
              </a:lnSpc>
              <a:spcBef>
                <a:spcPts val="0"/>
              </a:spcBef>
              <a:spcAft>
                <a:spcPts val="0"/>
              </a:spcAft>
              <a:buClr>
                <a:srgbClr val="000000"/>
              </a:buClr>
              <a:buSzPts val="1000"/>
              <a:buFont typeface="Arial"/>
              <a:buChar char="•"/>
            </a:pPr>
            <a:r>
              <a:rPr b="0" i="0" lang="en-US" sz="1200" u="none" cap="none" strike="noStrike">
                <a:solidFill>
                  <a:srgbClr val="000000"/>
                </a:solidFill>
                <a:latin typeface="Century Gothic"/>
                <a:ea typeface="Century Gothic"/>
                <a:cs typeface="Century Gothic"/>
                <a:sym typeface="Century Gothic"/>
              </a:rPr>
              <a:t>Create Emotional Connections</a:t>
            </a:r>
            <a:endParaRPr b="0" i="0" sz="1200" u="none" cap="none" strike="noStrike">
              <a:solidFill>
                <a:srgbClr val="000000"/>
              </a:solidFill>
              <a:latin typeface="Century Gothic"/>
              <a:ea typeface="Century Gothic"/>
              <a:cs typeface="Century Gothic"/>
              <a:sym typeface="Century Gothic"/>
            </a:endParaRPr>
          </a:p>
        </p:txBody>
      </p:sp>
      <p:sp>
        <p:nvSpPr>
          <p:cNvPr id="290" name="Google Shape;290;p26"/>
          <p:cNvSpPr/>
          <p:nvPr/>
        </p:nvSpPr>
        <p:spPr>
          <a:xfrm>
            <a:off x="0" y="1239060"/>
            <a:ext cx="4537200" cy="523200"/>
          </a:xfrm>
          <a:prstGeom prst="rect">
            <a:avLst/>
          </a:prstGeom>
          <a:solidFill>
            <a:srgbClr val="144878"/>
          </a:solidFill>
          <a:ln>
            <a:noFill/>
          </a:ln>
        </p:spPr>
        <p:txBody>
          <a:bodyPr anchorCtr="0" anchor="t" bIns="45700" lIns="274300"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Century Gothic"/>
              <a:buNone/>
            </a:pPr>
            <a:r>
              <a:rPr b="1" i="0" lang="en-US" sz="1400" u="none" cap="none" strike="noStrike">
                <a:solidFill>
                  <a:srgbClr val="FFFFFF"/>
                </a:solidFill>
                <a:latin typeface="Century Gothic"/>
                <a:ea typeface="Century Gothic"/>
                <a:cs typeface="Century Gothic"/>
                <a:sym typeface="Century Gothic"/>
              </a:rPr>
              <a:t>Radio Delivers All 8 Common </a:t>
            </a:r>
            <a:endParaRPr b="0" i="0" sz="1800" u="none" cap="none" strike="noStrike">
              <a:solidFill>
                <a:srgbClr val="000000"/>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FFFFFF"/>
              </a:buClr>
              <a:buSzPts val="1400"/>
              <a:buFont typeface="Century Gothic"/>
              <a:buNone/>
            </a:pPr>
            <a:r>
              <a:rPr b="1" i="0" lang="en-US" sz="1400" u="none" cap="none" strike="noStrike">
                <a:solidFill>
                  <a:srgbClr val="FFFFFF"/>
                </a:solidFill>
                <a:latin typeface="Century Gothic"/>
                <a:ea typeface="Century Gothic"/>
                <a:cs typeface="Century Gothic"/>
                <a:sym typeface="Century Gothic"/>
              </a:rPr>
              <a:t>Characteristics That Drive Best Results</a:t>
            </a:r>
            <a:endParaRPr b="0" i="0" sz="1400" u="none" cap="none" strike="noStrike">
              <a:solidFill>
                <a:srgbClr val="FFFFFF"/>
              </a:solidFill>
              <a:latin typeface="Calibri"/>
              <a:ea typeface="Calibri"/>
              <a:cs typeface="Calibri"/>
              <a:sym typeface="Calibri"/>
            </a:endParaRPr>
          </a:p>
        </p:txBody>
      </p:sp>
      <p:sp>
        <p:nvSpPr>
          <p:cNvPr id="291" name="Google Shape;291;p26"/>
          <p:cNvSpPr/>
          <p:nvPr/>
        </p:nvSpPr>
        <p:spPr>
          <a:xfrm>
            <a:off x="4537162" y="3802346"/>
            <a:ext cx="4625100" cy="538500"/>
          </a:xfrm>
          <a:prstGeom prst="rect">
            <a:avLst/>
          </a:prstGeom>
          <a:solidFill>
            <a:srgbClr val="002649"/>
          </a:solidFill>
          <a:ln>
            <a:noFill/>
          </a:ln>
        </p:spPr>
        <p:txBody>
          <a:bodyPr anchorCtr="0" anchor="ctr" bIns="45700" lIns="274300" spcFirstLastPara="1" rIns="91425" wrap="square" tIns="45700">
            <a:noAutofit/>
          </a:bodyPr>
          <a:lstStyle/>
          <a:p>
            <a:pPr indent="0" lvl="0" marL="0" marR="0" rtl="0" algn="ctr">
              <a:lnSpc>
                <a:spcPct val="100000"/>
              </a:lnSpc>
              <a:spcBef>
                <a:spcPts val="0"/>
              </a:spcBef>
              <a:spcAft>
                <a:spcPts val="0"/>
              </a:spcAft>
              <a:buClr>
                <a:srgbClr val="FFFFFF"/>
              </a:buClr>
              <a:buSzPts val="1300"/>
              <a:buFont typeface="Century Gothic"/>
              <a:buNone/>
            </a:pPr>
            <a:r>
              <a:rPr b="1" i="0" lang="en-US" sz="1300" u="none" cap="none" strike="noStrike">
                <a:solidFill>
                  <a:srgbClr val="FFFFFF"/>
                </a:solidFill>
                <a:latin typeface="Century Gothic"/>
                <a:ea typeface="Century Gothic"/>
                <a:cs typeface="Century Gothic"/>
                <a:sym typeface="Century Gothic"/>
              </a:rPr>
              <a:t>We Are Your One Stop Solution To Be Elected</a:t>
            </a:r>
            <a:endParaRPr b="0" i="0" sz="1600" u="none" cap="none" strike="noStrike">
              <a:solidFill>
                <a:srgbClr val="FFFFFF"/>
              </a:solidFill>
              <a:latin typeface="Calibri"/>
              <a:ea typeface="Calibri"/>
              <a:cs typeface="Calibri"/>
              <a:sym typeface="Calibri"/>
            </a:endParaRPr>
          </a:p>
        </p:txBody>
      </p:sp>
      <p:sp>
        <p:nvSpPr>
          <p:cNvPr id="292" name="Google Shape;292;p26"/>
          <p:cNvSpPr/>
          <p:nvPr/>
        </p:nvSpPr>
        <p:spPr>
          <a:xfrm>
            <a:off x="2314778" y="1836623"/>
            <a:ext cx="2066100" cy="1200300"/>
          </a:xfrm>
          <a:prstGeom prst="rect">
            <a:avLst/>
          </a:prstGeom>
          <a:noFill/>
          <a:ln>
            <a:noFill/>
          </a:ln>
        </p:spPr>
        <p:txBody>
          <a:bodyPr anchorCtr="0" anchor="t" bIns="45700" lIns="91425" spcFirstLastPara="1" rIns="91425" wrap="square" tIns="45700">
            <a:noAutofit/>
          </a:bodyPr>
          <a:lstStyle/>
          <a:p>
            <a:pPr indent="-117475" lvl="0" marL="117475" marR="0" rtl="0" algn="l">
              <a:lnSpc>
                <a:spcPct val="100000"/>
              </a:lnSpc>
              <a:spcBef>
                <a:spcPts val="0"/>
              </a:spcBef>
              <a:spcAft>
                <a:spcPts val="0"/>
              </a:spcAft>
              <a:buClr>
                <a:srgbClr val="000000"/>
              </a:buClr>
              <a:buSzPts val="1000"/>
              <a:buFont typeface="Arial"/>
              <a:buChar char="•"/>
            </a:pPr>
            <a:r>
              <a:rPr b="0" i="0" lang="en-US" sz="1200" u="none" cap="none" strike="noStrike">
                <a:solidFill>
                  <a:srgbClr val="000000"/>
                </a:solidFill>
                <a:latin typeface="Century Gothic"/>
                <a:ea typeface="Century Gothic"/>
                <a:cs typeface="Century Gothic"/>
                <a:sym typeface="Century Gothic"/>
              </a:rPr>
              <a:t>Build Trust &amp; Credibility</a:t>
            </a:r>
            <a:endParaRPr b="0" i="0" sz="1200" u="none" cap="none" strike="noStrike">
              <a:solidFill>
                <a:srgbClr val="000000"/>
              </a:solidFill>
              <a:latin typeface="Century Gothic"/>
              <a:ea typeface="Century Gothic"/>
              <a:cs typeface="Century Gothic"/>
              <a:sym typeface="Century Gothic"/>
            </a:endParaRPr>
          </a:p>
          <a:p>
            <a:pPr indent="-117475" lvl="0" marL="117475" marR="0" rtl="0" algn="l">
              <a:lnSpc>
                <a:spcPct val="100000"/>
              </a:lnSpc>
              <a:spcBef>
                <a:spcPts val="0"/>
              </a:spcBef>
              <a:spcAft>
                <a:spcPts val="0"/>
              </a:spcAft>
              <a:buClr>
                <a:srgbClr val="000000"/>
              </a:buClr>
              <a:buSzPts val="1000"/>
              <a:buFont typeface="Arial"/>
              <a:buChar char="•"/>
            </a:pPr>
            <a:r>
              <a:rPr b="0" i="0" lang="en-US" sz="1200" u="none" cap="none" strike="noStrike">
                <a:solidFill>
                  <a:srgbClr val="000000"/>
                </a:solidFill>
                <a:latin typeface="Century Gothic"/>
                <a:ea typeface="Century Gothic"/>
                <a:cs typeface="Century Gothic"/>
                <a:sym typeface="Century Gothic"/>
              </a:rPr>
              <a:t>Provide Un-Skippable Engagement</a:t>
            </a:r>
            <a:endParaRPr b="0" i="0" sz="1200" u="none" cap="none" strike="noStrike">
              <a:solidFill>
                <a:srgbClr val="000000"/>
              </a:solidFill>
              <a:latin typeface="Century Gothic"/>
              <a:ea typeface="Century Gothic"/>
              <a:cs typeface="Century Gothic"/>
              <a:sym typeface="Century Gothic"/>
            </a:endParaRPr>
          </a:p>
          <a:p>
            <a:pPr indent="-117475" lvl="0" marL="117475" marR="0" rtl="0" algn="l">
              <a:lnSpc>
                <a:spcPct val="100000"/>
              </a:lnSpc>
              <a:spcBef>
                <a:spcPts val="0"/>
              </a:spcBef>
              <a:spcAft>
                <a:spcPts val="0"/>
              </a:spcAft>
              <a:buClr>
                <a:srgbClr val="000000"/>
              </a:buClr>
              <a:buSzPts val="1000"/>
              <a:buFont typeface="Arial"/>
              <a:buChar char="•"/>
            </a:pPr>
            <a:r>
              <a:rPr b="0" i="0" lang="en-US" sz="1200" u="none" cap="none" strike="noStrike">
                <a:solidFill>
                  <a:srgbClr val="000000"/>
                </a:solidFill>
                <a:latin typeface="Century Gothic"/>
                <a:ea typeface="Century Gothic"/>
                <a:cs typeface="Century Gothic"/>
                <a:sym typeface="Century Gothic"/>
              </a:rPr>
              <a:t>Be Cost Effective</a:t>
            </a:r>
            <a:endParaRPr b="0" i="0" sz="1200" u="none" cap="none" strike="noStrike">
              <a:solidFill>
                <a:srgbClr val="000000"/>
              </a:solidFill>
              <a:latin typeface="Century Gothic"/>
              <a:ea typeface="Century Gothic"/>
              <a:cs typeface="Century Gothic"/>
              <a:sym typeface="Century Gothic"/>
            </a:endParaRPr>
          </a:p>
          <a:p>
            <a:pPr indent="-117475" lvl="0" marL="117475" marR="0" rtl="0" algn="l">
              <a:lnSpc>
                <a:spcPct val="100000"/>
              </a:lnSpc>
              <a:spcBef>
                <a:spcPts val="0"/>
              </a:spcBef>
              <a:spcAft>
                <a:spcPts val="0"/>
              </a:spcAft>
              <a:buClr>
                <a:srgbClr val="000000"/>
              </a:buClr>
              <a:buSzPts val="1000"/>
              <a:buFont typeface="Arial"/>
              <a:buChar char="•"/>
            </a:pPr>
            <a:r>
              <a:rPr b="0" i="0" lang="en-US" sz="1200" u="none" cap="none" strike="noStrike">
                <a:solidFill>
                  <a:srgbClr val="000000"/>
                </a:solidFill>
                <a:latin typeface="Century Gothic"/>
                <a:ea typeface="Century Gothic"/>
                <a:cs typeface="Century Gothic"/>
                <a:sym typeface="Century Gothic"/>
              </a:rPr>
              <a:t>Deliver Affordable Ads Quickly</a:t>
            </a:r>
            <a:endParaRPr b="0" i="0" sz="1200" u="none" cap="none" strike="noStrike">
              <a:solidFill>
                <a:srgbClr val="000000"/>
              </a:solidFill>
              <a:latin typeface="Century Gothic"/>
              <a:ea typeface="Century Gothic"/>
              <a:cs typeface="Century Gothic"/>
              <a:sym typeface="Century Gothic"/>
            </a:endParaRPr>
          </a:p>
        </p:txBody>
      </p:sp>
      <p:sp>
        <p:nvSpPr>
          <p:cNvPr id="293" name="Google Shape;293;p26"/>
          <p:cNvSpPr/>
          <p:nvPr/>
        </p:nvSpPr>
        <p:spPr>
          <a:xfrm>
            <a:off x="-13133" y="3802346"/>
            <a:ext cx="4537200" cy="523200"/>
          </a:xfrm>
          <a:prstGeom prst="rect">
            <a:avLst/>
          </a:prstGeom>
          <a:solidFill>
            <a:schemeClr val="accent3"/>
          </a:solidFill>
          <a:ln>
            <a:noFill/>
          </a:ln>
        </p:spPr>
        <p:txBody>
          <a:bodyPr anchorCtr="0" anchor="t" bIns="45700" lIns="274300"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Century Gothic"/>
              <a:buNone/>
            </a:pPr>
            <a:r>
              <a:t/>
            </a:r>
            <a:endParaRPr b="1" i="0" sz="700" u="none" cap="none" strike="noStrike">
              <a:solidFill>
                <a:srgbClr val="FFFFFF"/>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FFFFFF"/>
              </a:buClr>
              <a:buSzPts val="1400"/>
              <a:buFont typeface="Century Gothic"/>
              <a:buNone/>
            </a:pPr>
            <a:r>
              <a:rPr b="1" i="0" lang="en-US" sz="1400" u="none" cap="none" strike="noStrike">
                <a:solidFill>
                  <a:srgbClr val="FFFFFF"/>
                </a:solidFill>
                <a:latin typeface="Century Gothic"/>
                <a:ea typeface="Century Gothic"/>
                <a:cs typeface="Century Gothic"/>
                <a:sym typeface="Century Gothic"/>
              </a:rPr>
              <a:t>Multiple Media Platforms Perform Best</a:t>
            </a:r>
            <a:endParaRPr b="0" i="0" sz="1400" u="none" cap="none" strike="noStrike">
              <a:solidFill>
                <a:srgbClr val="FFFFFF"/>
              </a:solidFill>
              <a:latin typeface="Calibri"/>
              <a:ea typeface="Calibri"/>
              <a:cs typeface="Calibri"/>
              <a:sym typeface="Calibri"/>
            </a:endParaRPr>
          </a:p>
        </p:txBody>
      </p:sp>
      <p:pic>
        <p:nvPicPr>
          <p:cNvPr descr="GP_DividerBar" id="294" name="Google Shape;294;p26"/>
          <p:cNvPicPr preferRelativeResize="0"/>
          <p:nvPr/>
        </p:nvPicPr>
        <p:blipFill rotWithShape="1">
          <a:blip r:embed="rId5">
            <a:alphaModFix amt="36000"/>
          </a:blip>
          <a:srcRect b="0" l="0" r="0" t="0"/>
          <a:stretch/>
        </p:blipFill>
        <p:spPr>
          <a:xfrm rot="-5400000">
            <a:off x="3064996" y="4960903"/>
            <a:ext cx="3082648" cy="463755"/>
          </a:xfrm>
          <a:prstGeom prst="rect">
            <a:avLst/>
          </a:prstGeom>
          <a:noFill/>
          <a:ln>
            <a:noFill/>
          </a:ln>
        </p:spPr>
      </p:pic>
      <p:grpSp>
        <p:nvGrpSpPr>
          <p:cNvPr id="295" name="Google Shape;295;p26"/>
          <p:cNvGrpSpPr/>
          <p:nvPr/>
        </p:nvGrpSpPr>
        <p:grpSpPr>
          <a:xfrm>
            <a:off x="585690" y="4650905"/>
            <a:ext cx="3628645" cy="1223141"/>
            <a:chOff x="600384" y="3260994"/>
            <a:chExt cx="3439800" cy="1068899"/>
          </a:xfrm>
        </p:grpSpPr>
        <p:sp>
          <p:nvSpPr>
            <p:cNvPr id="296" name="Google Shape;296;p26"/>
            <p:cNvSpPr/>
            <p:nvPr/>
          </p:nvSpPr>
          <p:spPr>
            <a:xfrm>
              <a:off x="867166" y="3963059"/>
              <a:ext cx="441000" cy="308100"/>
            </a:xfrm>
            <a:prstGeom prst="rect">
              <a:avLst/>
            </a:prstGeom>
            <a:solidFill>
              <a:srgbClr val="7F7F7F"/>
            </a:solidFill>
            <a:ln>
              <a:noFill/>
            </a:ln>
            <a:effectLst>
              <a:outerShdw blurRad="38100" rotWithShape="0" dir="5400000" dist="23000">
                <a:srgbClr val="000000">
                  <a:alpha val="34900"/>
                </a:srgbClr>
              </a:outerShdw>
            </a:effectLst>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800"/>
                <a:buFont typeface="Century Gothic"/>
                <a:buNone/>
              </a:pPr>
              <a:r>
                <a:t/>
              </a:r>
              <a:endParaRPr b="0" i="0" sz="800" u="none" cap="none" strike="noStrike">
                <a:solidFill>
                  <a:srgbClr val="000000"/>
                </a:solidFill>
                <a:latin typeface="Calibri"/>
                <a:ea typeface="Calibri"/>
                <a:cs typeface="Calibri"/>
                <a:sym typeface="Calibri"/>
              </a:endParaRPr>
            </a:p>
          </p:txBody>
        </p:sp>
        <p:sp>
          <p:nvSpPr>
            <p:cNvPr id="297" name="Google Shape;297;p26"/>
            <p:cNvSpPr txBox="1"/>
            <p:nvPr/>
          </p:nvSpPr>
          <p:spPr>
            <a:xfrm>
              <a:off x="1461990" y="3564358"/>
              <a:ext cx="449700" cy="2016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900"/>
                <a:buFont typeface="Century Gothic"/>
                <a:buNone/>
              </a:pPr>
              <a:r>
                <a:rPr b="0" i="0" lang="en-US" sz="900" u="none" cap="none" strike="noStrike">
                  <a:solidFill>
                    <a:srgbClr val="000000"/>
                  </a:solidFill>
                  <a:latin typeface="Century Gothic"/>
                  <a:ea typeface="Century Gothic"/>
                  <a:cs typeface="Century Gothic"/>
                  <a:sym typeface="Century Gothic"/>
                </a:rPr>
                <a:t>+ 19%</a:t>
              </a:r>
              <a:endParaRPr/>
            </a:p>
          </p:txBody>
        </p:sp>
        <p:sp>
          <p:nvSpPr>
            <p:cNvPr id="298" name="Google Shape;298;p26"/>
            <p:cNvSpPr txBox="1"/>
            <p:nvPr/>
          </p:nvSpPr>
          <p:spPr>
            <a:xfrm>
              <a:off x="2074514" y="3434972"/>
              <a:ext cx="449700" cy="2016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900"/>
                <a:buFont typeface="Century Gothic"/>
                <a:buNone/>
              </a:pPr>
              <a:r>
                <a:rPr b="0" i="0" lang="en-US" sz="900" u="none" cap="none" strike="noStrike">
                  <a:solidFill>
                    <a:srgbClr val="000000"/>
                  </a:solidFill>
                  <a:latin typeface="Century Gothic"/>
                  <a:ea typeface="Century Gothic"/>
                  <a:cs typeface="Century Gothic"/>
                  <a:sym typeface="Century Gothic"/>
                </a:rPr>
                <a:t>+ 23%</a:t>
              </a:r>
              <a:endParaRPr/>
            </a:p>
          </p:txBody>
        </p:sp>
        <p:sp>
          <p:nvSpPr>
            <p:cNvPr id="299" name="Google Shape;299;p26"/>
            <p:cNvSpPr txBox="1"/>
            <p:nvPr/>
          </p:nvSpPr>
          <p:spPr>
            <a:xfrm>
              <a:off x="2664078" y="3352434"/>
              <a:ext cx="449700" cy="2016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900"/>
                <a:buFont typeface="Century Gothic"/>
                <a:buNone/>
              </a:pPr>
              <a:r>
                <a:rPr b="0" i="0" lang="en-US" sz="900" u="none" cap="none" strike="noStrike">
                  <a:solidFill>
                    <a:srgbClr val="000000"/>
                  </a:solidFill>
                  <a:latin typeface="Century Gothic"/>
                  <a:ea typeface="Century Gothic"/>
                  <a:cs typeface="Century Gothic"/>
                  <a:sym typeface="Century Gothic"/>
                </a:rPr>
                <a:t>+ 31%</a:t>
              </a:r>
              <a:endParaRPr/>
            </a:p>
          </p:txBody>
        </p:sp>
        <p:sp>
          <p:nvSpPr>
            <p:cNvPr id="300" name="Google Shape;300;p26"/>
            <p:cNvSpPr txBox="1"/>
            <p:nvPr/>
          </p:nvSpPr>
          <p:spPr>
            <a:xfrm>
              <a:off x="3292411" y="3260994"/>
              <a:ext cx="449700" cy="2016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900"/>
                <a:buFont typeface="Century Gothic"/>
                <a:buNone/>
              </a:pPr>
              <a:r>
                <a:rPr b="0" i="0" lang="en-US" sz="900" u="none" cap="none" strike="noStrike">
                  <a:solidFill>
                    <a:srgbClr val="000000"/>
                  </a:solidFill>
                  <a:latin typeface="Century Gothic"/>
                  <a:ea typeface="Century Gothic"/>
                  <a:cs typeface="Century Gothic"/>
                  <a:sym typeface="Century Gothic"/>
                </a:rPr>
                <a:t>+ 35%</a:t>
              </a:r>
              <a:endParaRPr/>
            </a:p>
          </p:txBody>
        </p:sp>
        <p:sp>
          <p:nvSpPr>
            <p:cNvPr id="301" name="Google Shape;301;p26"/>
            <p:cNvSpPr/>
            <p:nvPr/>
          </p:nvSpPr>
          <p:spPr>
            <a:xfrm>
              <a:off x="1443503" y="3786137"/>
              <a:ext cx="486600" cy="483000"/>
            </a:xfrm>
            <a:prstGeom prst="rect">
              <a:avLst/>
            </a:prstGeom>
            <a:solidFill>
              <a:schemeClr val="accent1"/>
            </a:solidFill>
            <a:ln>
              <a:noFill/>
            </a:ln>
            <a:effectLst>
              <a:outerShdw blurRad="38100" rotWithShape="0" dir="5400000" dist="23000">
                <a:srgbClr val="000000">
                  <a:alpha val="34900"/>
                </a:srgbClr>
              </a:outerShdw>
            </a:effectLst>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sp>
          <p:nvSpPr>
            <p:cNvPr id="302" name="Google Shape;302;p26"/>
            <p:cNvSpPr/>
            <p:nvPr/>
          </p:nvSpPr>
          <p:spPr>
            <a:xfrm>
              <a:off x="2056027" y="3674702"/>
              <a:ext cx="486600" cy="594300"/>
            </a:xfrm>
            <a:prstGeom prst="rect">
              <a:avLst/>
            </a:prstGeom>
            <a:solidFill>
              <a:schemeClr val="accent1"/>
            </a:solidFill>
            <a:ln>
              <a:noFill/>
            </a:ln>
            <a:effectLst>
              <a:outerShdw blurRad="38100" rotWithShape="0" dir="5400000" dist="23000">
                <a:srgbClr val="000000">
                  <a:alpha val="34900"/>
                </a:srgbClr>
              </a:outerShdw>
            </a:effectLst>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sp>
          <p:nvSpPr>
            <p:cNvPr id="303" name="Google Shape;303;p26"/>
            <p:cNvSpPr/>
            <p:nvPr/>
          </p:nvSpPr>
          <p:spPr>
            <a:xfrm>
              <a:off x="2644796" y="3583262"/>
              <a:ext cx="486600" cy="685800"/>
            </a:xfrm>
            <a:prstGeom prst="rect">
              <a:avLst/>
            </a:prstGeom>
            <a:solidFill>
              <a:schemeClr val="accent1"/>
            </a:solidFill>
            <a:ln>
              <a:noFill/>
            </a:ln>
            <a:effectLst>
              <a:outerShdw blurRad="38100" rotWithShape="0" dir="5400000" dist="23000">
                <a:srgbClr val="000000">
                  <a:alpha val="34900"/>
                </a:srgbClr>
              </a:outerShdw>
            </a:effectLst>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sp>
          <p:nvSpPr>
            <p:cNvPr id="304" name="Google Shape;304;p26"/>
            <p:cNvSpPr/>
            <p:nvPr/>
          </p:nvSpPr>
          <p:spPr>
            <a:xfrm>
              <a:off x="3273924" y="3491822"/>
              <a:ext cx="486600" cy="777300"/>
            </a:xfrm>
            <a:prstGeom prst="rect">
              <a:avLst/>
            </a:prstGeom>
            <a:solidFill>
              <a:schemeClr val="accent1"/>
            </a:solidFill>
            <a:ln>
              <a:noFill/>
            </a:ln>
            <a:effectLst>
              <a:outerShdw blurRad="38100" rotWithShape="0" dir="5400000" dist="23000">
                <a:srgbClr val="000000">
                  <a:alpha val="34900"/>
                </a:srgbClr>
              </a:outerShdw>
            </a:effectLst>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sp>
          <p:nvSpPr>
            <p:cNvPr id="305" name="Google Shape;305;p26"/>
            <p:cNvSpPr txBox="1"/>
            <p:nvPr/>
          </p:nvSpPr>
          <p:spPr>
            <a:xfrm>
              <a:off x="964434" y="3926393"/>
              <a:ext cx="246600" cy="4035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chemeClr val="lt1"/>
                </a:buClr>
                <a:buSzPts val="2400"/>
                <a:buFont typeface="Century Gothic"/>
                <a:buNone/>
              </a:pPr>
              <a:r>
                <a:rPr b="1" i="0" lang="en-US" sz="2400" u="none" cap="none" strike="noStrike">
                  <a:solidFill>
                    <a:schemeClr val="lt1"/>
                  </a:solidFill>
                  <a:latin typeface="Century Gothic"/>
                  <a:ea typeface="Century Gothic"/>
                  <a:cs typeface="Century Gothic"/>
                  <a:sym typeface="Century Gothic"/>
                </a:rPr>
                <a:t>1</a:t>
              </a:r>
              <a:endParaRPr/>
            </a:p>
          </p:txBody>
        </p:sp>
        <p:sp>
          <p:nvSpPr>
            <p:cNvPr id="306" name="Google Shape;306;p26"/>
            <p:cNvSpPr txBox="1"/>
            <p:nvPr/>
          </p:nvSpPr>
          <p:spPr>
            <a:xfrm>
              <a:off x="1563517" y="3922309"/>
              <a:ext cx="246600" cy="4035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chemeClr val="lt1"/>
                </a:buClr>
                <a:buSzPts val="2400"/>
                <a:buFont typeface="Century Gothic"/>
                <a:buNone/>
              </a:pPr>
              <a:r>
                <a:rPr b="1" i="0" lang="en-US" sz="2400" u="none" cap="none" strike="noStrike">
                  <a:solidFill>
                    <a:schemeClr val="lt1"/>
                  </a:solidFill>
                  <a:latin typeface="Century Gothic"/>
                  <a:ea typeface="Century Gothic"/>
                  <a:cs typeface="Century Gothic"/>
                  <a:sym typeface="Century Gothic"/>
                </a:rPr>
                <a:t>2</a:t>
              </a:r>
              <a:endParaRPr/>
            </a:p>
          </p:txBody>
        </p:sp>
        <p:sp>
          <p:nvSpPr>
            <p:cNvPr id="307" name="Google Shape;307;p26"/>
            <p:cNvSpPr txBox="1"/>
            <p:nvPr/>
          </p:nvSpPr>
          <p:spPr>
            <a:xfrm>
              <a:off x="2176041" y="3922309"/>
              <a:ext cx="246600" cy="4035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chemeClr val="lt1"/>
                </a:buClr>
                <a:buSzPts val="2400"/>
                <a:buFont typeface="Century Gothic"/>
                <a:buNone/>
              </a:pPr>
              <a:r>
                <a:rPr b="1" i="0" lang="en-US" sz="2400" u="none" cap="none" strike="noStrike">
                  <a:solidFill>
                    <a:schemeClr val="lt1"/>
                  </a:solidFill>
                  <a:latin typeface="Century Gothic"/>
                  <a:ea typeface="Century Gothic"/>
                  <a:cs typeface="Century Gothic"/>
                  <a:sym typeface="Century Gothic"/>
                </a:rPr>
                <a:t>3</a:t>
              </a:r>
              <a:endParaRPr/>
            </a:p>
          </p:txBody>
        </p:sp>
        <p:sp>
          <p:nvSpPr>
            <p:cNvPr id="308" name="Google Shape;308;p26"/>
            <p:cNvSpPr txBox="1"/>
            <p:nvPr/>
          </p:nvSpPr>
          <p:spPr>
            <a:xfrm>
              <a:off x="2765605" y="3922309"/>
              <a:ext cx="246600" cy="4035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chemeClr val="lt1"/>
                </a:buClr>
                <a:buSzPts val="2400"/>
                <a:buFont typeface="Century Gothic"/>
                <a:buNone/>
              </a:pPr>
              <a:r>
                <a:rPr b="1" i="0" lang="en-US" sz="2400" u="none" cap="none" strike="noStrike">
                  <a:solidFill>
                    <a:schemeClr val="lt1"/>
                  </a:solidFill>
                  <a:latin typeface="Century Gothic"/>
                  <a:ea typeface="Century Gothic"/>
                  <a:cs typeface="Century Gothic"/>
                  <a:sym typeface="Century Gothic"/>
                </a:rPr>
                <a:t>4</a:t>
              </a:r>
              <a:endParaRPr/>
            </a:p>
          </p:txBody>
        </p:sp>
        <p:sp>
          <p:nvSpPr>
            <p:cNvPr id="309" name="Google Shape;309;p26"/>
            <p:cNvSpPr txBox="1"/>
            <p:nvPr/>
          </p:nvSpPr>
          <p:spPr>
            <a:xfrm>
              <a:off x="3393938" y="3922309"/>
              <a:ext cx="246600" cy="4035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chemeClr val="lt1"/>
                </a:buClr>
                <a:buSzPts val="2400"/>
                <a:buFont typeface="Century Gothic"/>
                <a:buNone/>
              </a:pPr>
              <a:r>
                <a:rPr b="1" i="0" lang="en-US" sz="2400" u="none" cap="none" strike="noStrike">
                  <a:solidFill>
                    <a:schemeClr val="lt1"/>
                  </a:solidFill>
                  <a:latin typeface="Century Gothic"/>
                  <a:ea typeface="Century Gothic"/>
                  <a:cs typeface="Century Gothic"/>
                  <a:sym typeface="Century Gothic"/>
                </a:rPr>
                <a:t>5</a:t>
              </a:r>
              <a:endParaRPr/>
            </a:p>
          </p:txBody>
        </p:sp>
        <p:cxnSp>
          <p:nvCxnSpPr>
            <p:cNvPr id="310" name="Google Shape;310;p26"/>
            <p:cNvCxnSpPr/>
            <p:nvPr/>
          </p:nvCxnSpPr>
          <p:spPr>
            <a:xfrm>
              <a:off x="600384" y="4271722"/>
              <a:ext cx="3439800" cy="0"/>
            </a:xfrm>
            <a:prstGeom prst="straightConnector1">
              <a:avLst/>
            </a:prstGeom>
            <a:noFill/>
            <a:ln cap="flat" cmpd="sng" w="19050">
              <a:solidFill>
                <a:schemeClr val="accent2"/>
              </a:solidFill>
              <a:prstDash val="solid"/>
              <a:round/>
              <a:headEnd len="sm" w="sm" type="none"/>
              <a:tailEnd len="sm" w="sm" type="none"/>
            </a:ln>
          </p:spPr>
        </p:cxnSp>
      </p:grpSp>
      <p:pic>
        <p:nvPicPr>
          <p:cNvPr id="311" name="Google Shape;311;p26"/>
          <p:cNvPicPr preferRelativeResize="0"/>
          <p:nvPr/>
        </p:nvPicPr>
        <p:blipFill rotWithShape="1">
          <a:blip r:embed="rId6">
            <a:alphaModFix/>
          </a:blip>
          <a:srcRect b="0" l="0" r="0" t="0"/>
          <a:stretch/>
        </p:blipFill>
        <p:spPr>
          <a:xfrm>
            <a:off x="4612391" y="4524575"/>
            <a:ext cx="4531610" cy="1508090"/>
          </a:xfrm>
          <a:prstGeom prst="rect">
            <a:avLst/>
          </a:prstGeom>
          <a:noFill/>
          <a:ln>
            <a:noFill/>
          </a:ln>
        </p:spPr>
      </p:pic>
      <p:pic>
        <p:nvPicPr>
          <p:cNvPr id="312" name="Google Shape;312;p26"/>
          <p:cNvPicPr preferRelativeResize="0"/>
          <p:nvPr/>
        </p:nvPicPr>
        <p:blipFill rotWithShape="1">
          <a:blip r:embed="rId7">
            <a:alphaModFix/>
          </a:blip>
          <a:srcRect b="0" l="0" r="0" t="0"/>
          <a:stretch/>
        </p:blipFill>
        <p:spPr>
          <a:xfrm>
            <a:off x="5604596" y="1650506"/>
            <a:ext cx="2589378" cy="2189158"/>
          </a:xfrm>
          <a:prstGeom prst="rect">
            <a:avLst/>
          </a:prstGeom>
          <a:noFill/>
          <a:ln>
            <a:noFill/>
          </a:ln>
        </p:spPr>
      </p:pic>
      <p:pic>
        <p:nvPicPr>
          <p:cNvPr id="313" name="Google Shape;313;p26"/>
          <p:cNvPicPr preferRelativeResize="0"/>
          <p:nvPr/>
        </p:nvPicPr>
        <p:blipFill rotWithShape="1">
          <a:blip r:embed="rId8">
            <a:alphaModFix/>
          </a:blip>
          <a:srcRect b="0" l="0" r="0" t="0"/>
          <a:stretch/>
        </p:blipFill>
        <p:spPr>
          <a:xfrm>
            <a:off x="7227842" y="4991022"/>
            <a:ext cx="366731" cy="463130"/>
          </a:xfrm>
          <a:prstGeom prst="rect">
            <a:avLst/>
          </a:prstGeom>
          <a:noFill/>
          <a:ln>
            <a:noFill/>
          </a:ln>
        </p:spPr>
      </p:pic>
      <p:sp>
        <p:nvSpPr>
          <p:cNvPr id="314" name="Google Shape;314;p26"/>
          <p:cNvSpPr txBox="1"/>
          <p:nvPr/>
        </p:nvSpPr>
        <p:spPr>
          <a:xfrm>
            <a:off x="1584551" y="6364436"/>
            <a:ext cx="3024000" cy="369600"/>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FFFFFF"/>
              </a:buClr>
              <a:buSzPts val="600"/>
              <a:buFont typeface="Century Gothic"/>
              <a:buNone/>
            </a:pPr>
            <a:r>
              <a:rPr b="0" i="0" lang="en-US" sz="500" u="none" cap="none" strike="noStrike">
                <a:solidFill>
                  <a:srgbClr val="FFFFFF"/>
                </a:solidFill>
                <a:latin typeface="Century Gothic"/>
                <a:ea typeface="Century Gothic"/>
                <a:cs typeface="Century Gothic"/>
                <a:sym typeface="Century Gothic"/>
              </a:rPr>
              <a:t>Source:  Radio: Nielsen 2014-2016 ROI studies; Direct Mail: Data &amp; Marketing Association, 2015 (via marketingcharts.com); TV/Print/Outdoor/Digital: BrandScience, “Out Of Home Advertising Today”, OAAA, 2016 Source: Analytic </a:t>
            </a:r>
            <a:r>
              <a:rPr b="0" i="0" lang="en-US" sz="400" u="none" cap="none" strike="noStrike">
                <a:solidFill>
                  <a:srgbClr val="FFFFFF"/>
                </a:solidFill>
                <a:latin typeface="Century Gothic"/>
                <a:ea typeface="Century Gothic"/>
                <a:cs typeface="Century Gothic"/>
                <a:sym typeface="Century Gothic"/>
              </a:rPr>
              <a:t>Partners</a:t>
            </a:r>
            <a:r>
              <a:rPr b="0" i="0" lang="en-US" sz="500" u="none" cap="none" strike="noStrike">
                <a:solidFill>
                  <a:srgbClr val="FFFFFF"/>
                </a:solidFill>
                <a:latin typeface="Century Gothic"/>
                <a:ea typeface="Century Gothic"/>
                <a:cs typeface="Century Gothic"/>
                <a:sym typeface="Century Gothic"/>
              </a:rPr>
              <a:t>, 2016; Analysis based on over 3,200 ad campaigns from 2010-2015; platforms include TV, Print, Radio, Display, Paid Search, Online Video, PR, OOH and Cinema.  % of 3,200 advertising campaigns on up to 5 platforms.  </a:t>
            </a:r>
            <a:endParaRPr b="0" i="0" sz="16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27"/>
          <p:cNvSpPr txBox="1"/>
          <p:nvPr>
            <p:ph idx="12" type="sldNum"/>
          </p:nvPr>
        </p:nvSpPr>
        <p:spPr>
          <a:xfrm>
            <a:off x="8576733" y="6386078"/>
            <a:ext cx="395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20" name="Google Shape;320;p27"/>
          <p:cNvSpPr txBox="1"/>
          <p:nvPr/>
        </p:nvSpPr>
        <p:spPr>
          <a:xfrm>
            <a:off x="120238" y="316180"/>
            <a:ext cx="9022200" cy="554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b="1" lang="en-US" sz="3000">
                <a:solidFill>
                  <a:schemeClr val="lt1"/>
                </a:solidFill>
                <a:latin typeface="Century Gothic"/>
                <a:ea typeface="Century Gothic"/>
                <a:cs typeface="Century Gothic"/>
                <a:sym typeface="Century Gothic"/>
              </a:rPr>
              <a:t>Let’s Get Elected</a:t>
            </a:r>
            <a:endParaRPr b="1" sz="3000">
              <a:solidFill>
                <a:schemeClr val="lt1"/>
              </a:solidFill>
              <a:latin typeface="Century Gothic"/>
              <a:ea typeface="Century Gothic"/>
              <a:cs typeface="Century Gothic"/>
              <a:sym typeface="Century Gothic"/>
            </a:endParaRPr>
          </a:p>
        </p:txBody>
      </p:sp>
      <p:pic>
        <p:nvPicPr>
          <p:cNvPr descr="A picture containing text, clipart&#10;&#10;Description automatically generated" id="321" name="Google Shape;321;p27"/>
          <p:cNvPicPr preferRelativeResize="0"/>
          <p:nvPr/>
        </p:nvPicPr>
        <p:blipFill rotWithShape="1">
          <a:blip r:embed="rId3">
            <a:alphaModFix/>
          </a:blip>
          <a:srcRect b="0" l="0" r="0" t="0"/>
          <a:stretch/>
        </p:blipFill>
        <p:spPr>
          <a:xfrm>
            <a:off x="7215293" y="6406528"/>
            <a:ext cx="1303997" cy="319925"/>
          </a:xfrm>
          <a:prstGeom prst="rect">
            <a:avLst/>
          </a:prstGeom>
          <a:noFill/>
          <a:ln>
            <a:noFill/>
          </a:ln>
        </p:spPr>
      </p:pic>
      <p:sp>
        <p:nvSpPr>
          <p:cNvPr id="322" name="Google Shape;322;p27"/>
          <p:cNvSpPr txBox="1"/>
          <p:nvPr/>
        </p:nvSpPr>
        <p:spPr>
          <a:xfrm>
            <a:off x="311138" y="1558832"/>
            <a:ext cx="8443800" cy="44022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1200"/>
              <a:buFont typeface="Century Gothic"/>
              <a:buNone/>
            </a:pPr>
            <a:r>
              <a:rPr b="1" i="0" lang="en-US" sz="2000" u="none" cap="none" strike="noStrike">
                <a:solidFill>
                  <a:schemeClr val="lt1"/>
                </a:solidFill>
                <a:latin typeface="Century Gothic"/>
                <a:ea typeface="Century Gothic"/>
                <a:cs typeface="Century Gothic"/>
                <a:sym typeface="Century Gothic"/>
              </a:rPr>
              <a:t>INSERT YOUR COORDINATED RADIO AND DIGITAL CAMPAIGN THAT SOLVES THE CAMPAIGN’S OBJECTIVE(S) YOU LAID OUT IN THE BEGINNING </a:t>
            </a:r>
            <a:endParaRPr b="1" i="0" sz="20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200"/>
              <a:buFont typeface="Century Gothic"/>
              <a:buNone/>
            </a:pPr>
            <a:r>
              <a:t/>
            </a:r>
            <a:endParaRPr b="1" i="0" sz="20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chemeClr val="lt1"/>
              </a:buClr>
              <a:buSzPts val="1200"/>
              <a:buFont typeface="Century Gothic"/>
              <a:buNone/>
            </a:pPr>
            <a:r>
              <a:rPr b="1" i="0" lang="en-US" sz="2000" u="none" cap="none" strike="noStrike">
                <a:solidFill>
                  <a:schemeClr val="lt1"/>
                </a:solidFill>
                <a:latin typeface="Century Gothic"/>
                <a:ea typeface="Century Gothic"/>
                <a:cs typeface="Century Gothic"/>
                <a:sym typeface="Century Gothic"/>
              </a:rPr>
              <a:t>REMEMBER TO TIE YOUR CAMPAIGN ELEMENTS DIRECTLY BACK TO THEIR SPECIFIC CAMPAIGN GOALS </a:t>
            </a:r>
            <a:endParaRPr b="1" i="0" sz="20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200"/>
              <a:buFont typeface="Century Gothic"/>
              <a:buNone/>
            </a:pPr>
            <a:r>
              <a:t/>
            </a:r>
            <a:endParaRPr b="1" i="0" sz="20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chemeClr val="lt1"/>
              </a:buClr>
              <a:buSzPts val="1200"/>
              <a:buFont typeface="Century Gothic"/>
              <a:buNone/>
            </a:pPr>
            <a:r>
              <a:rPr b="1" i="0" lang="en-US" sz="2000" u="sng" cap="none" strike="noStrike">
                <a:solidFill>
                  <a:schemeClr val="lt1"/>
                </a:solidFill>
                <a:latin typeface="Century Gothic"/>
                <a:ea typeface="Century Gothic"/>
                <a:cs typeface="Century Gothic"/>
                <a:sym typeface="Century Gothic"/>
              </a:rPr>
              <a:t>IMPORTANT: </a:t>
            </a:r>
            <a:r>
              <a:rPr b="1" i="0" lang="en-US" sz="2000" u="none" cap="none" strike="noStrike">
                <a:solidFill>
                  <a:schemeClr val="lt1"/>
                </a:solidFill>
                <a:latin typeface="Century Gothic"/>
                <a:ea typeface="Century Gothic"/>
                <a:cs typeface="Century Gothic"/>
                <a:sym typeface="Century Gothic"/>
              </a:rPr>
              <a:t>FOR POLITICAL ADVERTISING ONLY, YOU MUST SHOW TWO PRICES: ONE FOR RADIO AND ONE FOR DIGITAL</a:t>
            </a:r>
            <a:endParaRPr/>
          </a:p>
          <a:p>
            <a:pPr indent="0" lvl="0" marL="0" marR="0" rtl="0" algn="ctr">
              <a:lnSpc>
                <a:spcPct val="100000"/>
              </a:lnSpc>
              <a:spcBef>
                <a:spcPts val="0"/>
              </a:spcBef>
              <a:spcAft>
                <a:spcPts val="0"/>
              </a:spcAft>
              <a:buClr>
                <a:srgbClr val="000000"/>
              </a:buClr>
              <a:buSzPts val="1200"/>
              <a:buFont typeface="Century Gothic"/>
              <a:buNone/>
            </a:pPr>
            <a:r>
              <a:t/>
            </a:r>
            <a:endParaRPr b="1" i="1" sz="2000" u="sng"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chemeClr val="lt1"/>
              </a:buClr>
              <a:buSzPts val="1200"/>
              <a:buFont typeface="Century Gothic"/>
              <a:buNone/>
            </a:pPr>
            <a:r>
              <a:rPr b="1" i="0" lang="en-US" sz="2000" u="none" cap="none" strike="noStrike">
                <a:solidFill>
                  <a:schemeClr val="lt1"/>
                </a:solidFill>
                <a:latin typeface="Century Gothic"/>
                <a:ea typeface="Century Gothic"/>
                <a:cs typeface="Century Gothic"/>
                <a:sym typeface="Century Gothic"/>
              </a:rPr>
              <a:t>THE FOLLOWING SLIDES ARE SAMPLE PACKAGES FOR DIFFERENT PRICE RANGES. THESE ARE ALL CUSTOMIZABLE. PLEASE CHECK WITH VENDOR FOR MOST APPROPRIATE PRICING FOR YOUR CLIENT. </a:t>
            </a:r>
            <a:endParaRPr/>
          </a:p>
          <a:p>
            <a:pPr indent="0" lvl="0" marL="0" marR="0" rtl="0" algn="ctr">
              <a:lnSpc>
                <a:spcPct val="100000"/>
              </a:lnSpc>
              <a:spcBef>
                <a:spcPts val="0"/>
              </a:spcBef>
              <a:spcAft>
                <a:spcPts val="0"/>
              </a:spcAft>
              <a:buClr>
                <a:srgbClr val="000000"/>
              </a:buClr>
              <a:buSzPts val="1200"/>
              <a:buFont typeface="Century Gothic"/>
              <a:buNone/>
            </a:pPr>
            <a:r>
              <a:t/>
            </a:r>
            <a:endParaRPr b="1" i="1" sz="2000" u="sng" cap="none" strike="noStrike">
              <a:solidFill>
                <a:schemeClr val="lt1"/>
              </a:solidFill>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28"/>
          <p:cNvSpPr txBox="1"/>
          <p:nvPr>
            <p:ph idx="12" type="sldNum"/>
          </p:nvPr>
        </p:nvSpPr>
        <p:spPr>
          <a:xfrm>
            <a:off x="8576733" y="6386078"/>
            <a:ext cx="395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28" name="Google Shape;328;p28"/>
          <p:cNvSpPr txBox="1"/>
          <p:nvPr/>
        </p:nvSpPr>
        <p:spPr>
          <a:xfrm>
            <a:off x="120238" y="316180"/>
            <a:ext cx="9022200" cy="554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b="1" lang="en-US" sz="3000">
                <a:solidFill>
                  <a:schemeClr val="lt1"/>
                </a:solidFill>
                <a:latin typeface="Century Gothic"/>
                <a:ea typeface="Century Gothic"/>
                <a:cs typeface="Century Gothic"/>
                <a:sym typeface="Century Gothic"/>
              </a:rPr>
              <a:t>Let’s Get Elected</a:t>
            </a:r>
            <a:endParaRPr b="1" sz="3000">
              <a:solidFill>
                <a:schemeClr val="lt1"/>
              </a:solidFill>
              <a:latin typeface="Century Gothic"/>
              <a:ea typeface="Century Gothic"/>
              <a:cs typeface="Century Gothic"/>
              <a:sym typeface="Century Gothic"/>
            </a:endParaRPr>
          </a:p>
        </p:txBody>
      </p:sp>
      <p:pic>
        <p:nvPicPr>
          <p:cNvPr descr="A picture containing text, clipart&#10;&#10;Description automatically generated" id="329" name="Google Shape;329;p28"/>
          <p:cNvPicPr preferRelativeResize="0"/>
          <p:nvPr/>
        </p:nvPicPr>
        <p:blipFill rotWithShape="1">
          <a:blip r:embed="rId3">
            <a:alphaModFix/>
          </a:blip>
          <a:srcRect b="0" l="0" r="0" t="0"/>
          <a:stretch/>
        </p:blipFill>
        <p:spPr>
          <a:xfrm>
            <a:off x="7215293" y="6406528"/>
            <a:ext cx="1303997" cy="319925"/>
          </a:xfrm>
          <a:prstGeom prst="rect">
            <a:avLst/>
          </a:prstGeom>
          <a:noFill/>
          <a:ln>
            <a:noFill/>
          </a:ln>
        </p:spPr>
      </p:pic>
      <p:graphicFrame>
        <p:nvGraphicFramePr>
          <p:cNvPr id="330" name="Google Shape;330;p28"/>
          <p:cNvGraphicFramePr/>
          <p:nvPr/>
        </p:nvGraphicFramePr>
        <p:xfrm>
          <a:off x="294149" y="1403282"/>
          <a:ext cx="3000000" cy="3000000"/>
        </p:xfrm>
        <a:graphic>
          <a:graphicData uri="http://schemas.openxmlformats.org/drawingml/2006/table">
            <a:tbl>
              <a:tblPr>
                <a:noFill/>
                <a:tableStyleId>{94D7D841-A4FA-4DCC-B71E-23A734A6E05C}</a:tableStyleId>
              </a:tblPr>
              <a:tblGrid>
                <a:gridCol w="5299575"/>
                <a:gridCol w="3241350"/>
              </a:tblGrid>
              <a:tr h="457475">
                <a:tc>
                  <a:txBody>
                    <a:bodyPr/>
                    <a:lstStyle/>
                    <a:p>
                      <a:pPr indent="0" lvl="0" marL="0" marR="0" rtl="0" algn="ctr">
                        <a:lnSpc>
                          <a:spcPct val="100000"/>
                        </a:lnSpc>
                        <a:spcBef>
                          <a:spcPts val="0"/>
                        </a:spcBef>
                        <a:spcAft>
                          <a:spcPts val="0"/>
                        </a:spcAft>
                        <a:buClr>
                          <a:schemeClr val="dk1"/>
                        </a:buClr>
                        <a:buSzPts val="1400"/>
                        <a:buFont typeface="Arial"/>
                        <a:buNone/>
                      </a:pPr>
                      <a:r>
                        <a:t/>
                      </a:r>
                      <a:endParaRPr b="1" sz="1400" u="none" cap="none" strike="noStrike">
                        <a:latin typeface="Century Gothic"/>
                        <a:ea typeface="Century Gothic"/>
                        <a:cs typeface="Century Gothic"/>
                        <a:sym typeface="Century Gothic"/>
                      </a:endParaRPr>
                    </a:p>
                  </a:txBody>
                  <a:tcPr marT="45725" marB="45725" marR="91450" marL="91450"/>
                </a:tc>
                <a:tc>
                  <a:txBody>
                    <a:bodyPr/>
                    <a:lstStyle/>
                    <a:p>
                      <a:pPr indent="0" lvl="0" marL="0" marR="0" rtl="0" algn="ctr">
                        <a:lnSpc>
                          <a:spcPct val="100000"/>
                        </a:lnSpc>
                        <a:spcBef>
                          <a:spcPts val="0"/>
                        </a:spcBef>
                        <a:spcAft>
                          <a:spcPts val="0"/>
                        </a:spcAft>
                        <a:buClr>
                          <a:srgbClr val="FFFFFF"/>
                        </a:buClr>
                        <a:buSzPts val="1400"/>
                        <a:buFont typeface="Arial"/>
                        <a:buNone/>
                      </a:pPr>
                      <a:r>
                        <a:rPr b="1" lang="en-US" sz="1600" u="none" cap="none" strike="noStrike">
                          <a:solidFill>
                            <a:srgbClr val="FFFFFF"/>
                          </a:solidFill>
                          <a:latin typeface="Century Gothic"/>
                          <a:ea typeface="Century Gothic"/>
                          <a:cs typeface="Century Gothic"/>
                          <a:sym typeface="Century Gothic"/>
                        </a:rPr>
                        <a:t>Package</a:t>
                      </a:r>
                      <a:endParaRPr b="1" sz="1600" u="none" cap="none" strike="noStrike">
                        <a:solidFill>
                          <a:srgbClr val="FFFFFF"/>
                        </a:solidFill>
                        <a:latin typeface="Century Gothic"/>
                        <a:ea typeface="Century Gothic"/>
                        <a:cs typeface="Century Gothic"/>
                        <a:sym typeface="Century Gothic"/>
                      </a:endParaRPr>
                    </a:p>
                  </a:txBody>
                  <a:tcPr marT="45725" marB="45725" marR="91450" marL="91450">
                    <a:solidFill>
                      <a:schemeClr val="accent1"/>
                    </a:solidFill>
                  </a:tcPr>
                </a:tc>
              </a:tr>
              <a:tr h="586700">
                <a:tc>
                  <a:txBody>
                    <a:bodyPr/>
                    <a:lstStyle/>
                    <a:p>
                      <a:pPr indent="0" lvl="0" marL="0" marR="0" rtl="0" algn="ctr">
                        <a:lnSpc>
                          <a:spcPct val="100000"/>
                        </a:lnSpc>
                        <a:spcBef>
                          <a:spcPts val="0"/>
                        </a:spcBef>
                        <a:spcAft>
                          <a:spcPts val="0"/>
                        </a:spcAft>
                        <a:buClr>
                          <a:srgbClr val="FFFFFF"/>
                        </a:buClr>
                        <a:buSzPts val="1000"/>
                        <a:buFont typeface="Arial"/>
                        <a:buNone/>
                      </a:pPr>
                      <a:r>
                        <a:rPr i="0" lang="en-US" sz="1200" u="none" cap="none" strike="noStrike">
                          <a:solidFill>
                            <a:srgbClr val="FFFFFF"/>
                          </a:solidFill>
                          <a:latin typeface="Century Gothic"/>
                          <a:ea typeface="Century Gothic"/>
                          <a:cs typeface="Century Gothic"/>
                          <a:sym typeface="Century Gothic"/>
                        </a:rPr>
                        <a:t>Leads from Cumulus Database</a:t>
                      </a:r>
                      <a:endParaRPr sz="1200" u="none" cap="none" strike="noStrike">
                        <a:solidFill>
                          <a:srgbClr val="FFFFFF"/>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FFFFFF"/>
                        </a:buClr>
                        <a:buSzPts val="900"/>
                        <a:buFont typeface="Arial"/>
                        <a:buNone/>
                      </a:pPr>
                      <a:r>
                        <a:rPr i="1" lang="en-US" sz="1200" u="none" cap="none" strike="noStrike">
                          <a:solidFill>
                            <a:srgbClr val="FFFFFF"/>
                          </a:solidFill>
                          <a:latin typeface="Century Gothic"/>
                          <a:ea typeface="Century Gothic"/>
                          <a:cs typeface="Century Gothic"/>
                          <a:sym typeface="Century Gothic"/>
                        </a:rPr>
                        <a:t>Emails &amp; Addresses of People Who Are Persuadable Voters</a:t>
                      </a:r>
                      <a:endParaRPr sz="1200" u="none" cap="none" strike="noStrike">
                        <a:solidFill>
                          <a:srgbClr val="FFFFFF"/>
                        </a:solidFill>
                        <a:latin typeface="Century Gothic"/>
                        <a:ea typeface="Century Gothic"/>
                        <a:cs typeface="Century Gothic"/>
                        <a:sym typeface="Century Gothic"/>
                      </a:endParaRPr>
                    </a:p>
                  </a:txBody>
                  <a:tcPr marT="15250" marB="15250" marR="15250" marL="15250" anchor="ctr">
                    <a:solidFill>
                      <a:schemeClr val="accent1"/>
                    </a:solidFill>
                  </a:tcPr>
                </a:tc>
                <a:tc>
                  <a:txBody>
                    <a:bodyPr/>
                    <a:lstStyle/>
                    <a:p>
                      <a:pPr indent="0" lvl="0" marL="0" marR="0" rtl="0" algn="ctr">
                        <a:lnSpc>
                          <a:spcPct val="100000"/>
                        </a:lnSpc>
                        <a:spcBef>
                          <a:spcPts val="0"/>
                        </a:spcBef>
                        <a:spcAft>
                          <a:spcPts val="0"/>
                        </a:spcAft>
                        <a:buClr>
                          <a:srgbClr val="595959"/>
                        </a:buClr>
                        <a:buSzPts val="1200"/>
                        <a:buFont typeface="Arial"/>
                        <a:buNone/>
                      </a:pPr>
                      <a:r>
                        <a:rPr b="1" i="0" lang="en-US" sz="1200" u="none" cap="none" strike="noStrike">
                          <a:solidFill>
                            <a:srgbClr val="595959"/>
                          </a:solidFill>
                          <a:latin typeface="Century Gothic"/>
                          <a:ea typeface="Century Gothic"/>
                          <a:cs typeface="Century Gothic"/>
                          <a:sym typeface="Century Gothic"/>
                        </a:rPr>
                        <a:t>Up to 40,000 Persuadable Voters</a:t>
                      </a:r>
                      <a:endParaRPr sz="1200" u="none" cap="none" strike="noStrike">
                        <a:latin typeface="Century Gothic"/>
                        <a:ea typeface="Century Gothic"/>
                        <a:cs typeface="Century Gothic"/>
                        <a:sym typeface="Century Gothic"/>
                      </a:endParaRPr>
                    </a:p>
                  </a:txBody>
                  <a:tcPr marT="15250" marB="15250" marR="15250" marL="15250" anchor="ctr"/>
                </a:tc>
              </a:tr>
              <a:tr h="598100">
                <a:tc>
                  <a:txBody>
                    <a:bodyPr/>
                    <a:lstStyle/>
                    <a:p>
                      <a:pPr indent="0" lvl="0" marL="0" marR="0" rtl="0" algn="ctr">
                        <a:lnSpc>
                          <a:spcPct val="100000"/>
                        </a:lnSpc>
                        <a:spcBef>
                          <a:spcPts val="0"/>
                        </a:spcBef>
                        <a:spcAft>
                          <a:spcPts val="0"/>
                        </a:spcAft>
                        <a:buClr>
                          <a:schemeClr val="lt1"/>
                        </a:buClr>
                        <a:buSzPts val="1000"/>
                        <a:buFont typeface="Arial"/>
                        <a:buNone/>
                      </a:pPr>
                      <a:r>
                        <a:rPr b="0" i="0" lang="en-US" sz="1200" u="none" cap="none" strike="noStrike">
                          <a:solidFill>
                            <a:schemeClr val="lt1"/>
                          </a:solidFill>
                          <a:latin typeface="Century Gothic"/>
                          <a:ea typeface="Century Gothic"/>
                          <a:cs typeface="Century Gothic"/>
                          <a:sym typeface="Century Gothic"/>
                        </a:rPr>
                        <a:t>Delivery of Emails and Remail </a:t>
                      </a:r>
                      <a:endParaRPr/>
                    </a:p>
                    <a:p>
                      <a:pPr indent="0" lvl="0" marL="0" marR="0" rtl="0" algn="ctr">
                        <a:lnSpc>
                          <a:spcPct val="100000"/>
                        </a:lnSpc>
                        <a:spcBef>
                          <a:spcPts val="0"/>
                        </a:spcBef>
                        <a:spcAft>
                          <a:spcPts val="0"/>
                        </a:spcAft>
                        <a:buClr>
                          <a:srgbClr val="FFFFFF"/>
                        </a:buClr>
                        <a:buSzPts val="1000"/>
                        <a:buFont typeface="Arial"/>
                        <a:buNone/>
                      </a:pPr>
                      <a:r>
                        <a:rPr i="1" lang="en-US" sz="1200" u="none" cap="none" strike="noStrike">
                          <a:solidFill>
                            <a:srgbClr val="FFFFFF"/>
                          </a:solidFill>
                          <a:latin typeface="Century Gothic"/>
                          <a:ea typeface="Century Gothic"/>
                          <a:cs typeface="Century Gothic"/>
                          <a:sym typeface="Century Gothic"/>
                        </a:rPr>
                        <a:t>Targeting Voters</a:t>
                      </a:r>
                      <a:endParaRPr sz="1200" u="none" cap="none" strike="noStrike">
                        <a:solidFill>
                          <a:srgbClr val="FFFFFF"/>
                        </a:solidFill>
                        <a:latin typeface="Century Gothic"/>
                        <a:ea typeface="Century Gothic"/>
                        <a:cs typeface="Century Gothic"/>
                        <a:sym typeface="Century Gothic"/>
                      </a:endParaRPr>
                    </a:p>
                  </a:txBody>
                  <a:tcPr marT="15250" marB="15250" marR="15250" marL="15250" anchor="ctr">
                    <a:solidFill>
                      <a:schemeClr val="accent1"/>
                    </a:solidFill>
                  </a:tcPr>
                </a:tc>
                <a:tc>
                  <a:txBody>
                    <a:bodyPr/>
                    <a:lstStyle/>
                    <a:p>
                      <a:pPr indent="0" lvl="0" marL="0" marR="0" rtl="0" algn="ctr">
                        <a:lnSpc>
                          <a:spcPct val="100000"/>
                        </a:lnSpc>
                        <a:spcBef>
                          <a:spcPts val="0"/>
                        </a:spcBef>
                        <a:spcAft>
                          <a:spcPts val="0"/>
                        </a:spcAft>
                        <a:buClr>
                          <a:srgbClr val="595959"/>
                        </a:buClr>
                        <a:buSzPts val="1200"/>
                        <a:buFont typeface="Arial"/>
                        <a:buNone/>
                      </a:pPr>
                      <a:r>
                        <a:rPr b="1" lang="en-US" sz="1200" u="none" cap="none" strike="noStrike">
                          <a:solidFill>
                            <a:srgbClr val="595959"/>
                          </a:solidFill>
                          <a:latin typeface="Century Gothic"/>
                          <a:ea typeface="Century Gothic"/>
                          <a:cs typeface="Century Gothic"/>
                          <a:sym typeface="Century Gothic"/>
                        </a:rPr>
                        <a:t>Up to 40,000 per deployment </a:t>
                      </a:r>
                      <a:endParaRPr b="1" sz="1200" u="none" cap="none" strike="noStrike">
                        <a:solidFill>
                          <a:srgbClr val="595959"/>
                        </a:solidFill>
                        <a:latin typeface="Century Gothic"/>
                        <a:ea typeface="Century Gothic"/>
                        <a:cs typeface="Century Gothic"/>
                        <a:sym typeface="Century Gothic"/>
                      </a:endParaRPr>
                    </a:p>
                  </a:txBody>
                  <a:tcPr marT="15250" marB="15250" marR="15250" marL="15250" anchor="ctr"/>
                </a:tc>
              </a:tr>
              <a:tr h="373825">
                <a:tc>
                  <a:txBody>
                    <a:bodyPr/>
                    <a:lstStyle/>
                    <a:p>
                      <a:pPr indent="0" lvl="0" marL="0" marR="0" rtl="0" algn="ctr">
                        <a:lnSpc>
                          <a:spcPct val="100000"/>
                        </a:lnSpc>
                        <a:spcBef>
                          <a:spcPts val="0"/>
                        </a:spcBef>
                        <a:spcAft>
                          <a:spcPts val="0"/>
                        </a:spcAft>
                        <a:buClr>
                          <a:schemeClr val="lt1"/>
                        </a:buClr>
                        <a:buSzPts val="1000"/>
                        <a:buFont typeface="Arial"/>
                        <a:buNone/>
                      </a:pPr>
                      <a:r>
                        <a:rPr lang="en-US" sz="1200" u="none" cap="none" strike="noStrike">
                          <a:solidFill>
                            <a:schemeClr val="lt1"/>
                          </a:solidFill>
                          <a:latin typeface="Century Gothic"/>
                          <a:ea typeface="Century Gothic"/>
                          <a:cs typeface="Century Gothic"/>
                          <a:sym typeface="Century Gothic"/>
                        </a:rPr>
                        <a:t>Postal Data File</a:t>
                      </a:r>
                      <a:endParaRPr i="0" sz="1200" u="none" cap="none" strike="noStrike">
                        <a:solidFill>
                          <a:srgbClr val="FFFFFF"/>
                        </a:solidFill>
                        <a:latin typeface="Century Gothic"/>
                        <a:ea typeface="Century Gothic"/>
                        <a:cs typeface="Century Gothic"/>
                        <a:sym typeface="Century Gothic"/>
                      </a:endParaRPr>
                    </a:p>
                  </a:txBody>
                  <a:tcPr marT="15250" marB="15250" marR="15250" marL="15250" anchor="ctr">
                    <a:solidFill>
                      <a:schemeClr val="accent1"/>
                    </a:solidFill>
                  </a:tcPr>
                </a:tc>
                <a:tc>
                  <a:txBody>
                    <a:bodyPr/>
                    <a:lstStyle/>
                    <a:p>
                      <a:pPr indent="0" lvl="0" marL="0" marR="0" rtl="0" algn="ctr">
                        <a:lnSpc>
                          <a:spcPct val="100000"/>
                        </a:lnSpc>
                        <a:spcBef>
                          <a:spcPts val="0"/>
                        </a:spcBef>
                        <a:spcAft>
                          <a:spcPts val="0"/>
                        </a:spcAft>
                        <a:buClr>
                          <a:srgbClr val="595959"/>
                        </a:buClr>
                        <a:buSzPts val="1200"/>
                        <a:buFont typeface="Arial"/>
                        <a:buNone/>
                      </a:pPr>
                      <a:r>
                        <a:rPr b="1" i="0" lang="en-US" sz="1200" u="none" cap="none" strike="noStrike">
                          <a:solidFill>
                            <a:srgbClr val="595959"/>
                          </a:solidFill>
                          <a:latin typeface="Century Gothic"/>
                          <a:ea typeface="Century Gothic"/>
                          <a:cs typeface="Century Gothic"/>
                          <a:sym typeface="Century Gothic"/>
                        </a:rPr>
                        <a:t>✓</a:t>
                      </a:r>
                      <a:endParaRPr b="1" i="0" sz="1200" u="none" cap="none" strike="noStrike">
                        <a:solidFill>
                          <a:srgbClr val="595959"/>
                        </a:solidFill>
                        <a:latin typeface="Century Gothic"/>
                        <a:ea typeface="Century Gothic"/>
                        <a:cs typeface="Century Gothic"/>
                        <a:sym typeface="Century Gothic"/>
                      </a:endParaRPr>
                    </a:p>
                  </a:txBody>
                  <a:tcPr marT="15250" marB="15250" marR="15250" marL="15250" anchor="ctr"/>
                </a:tc>
              </a:tr>
              <a:tr h="373825">
                <a:tc>
                  <a:txBody>
                    <a:bodyPr/>
                    <a:lstStyle/>
                    <a:p>
                      <a:pPr indent="0" lvl="0" marL="0" marR="0" rtl="0" algn="ctr">
                        <a:lnSpc>
                          <a:spcPct val="100000"/>
                        </a:lnSpc>
                        <a:spcBef>
                          <a:spcPts val="0"/>
                        </a:spcBef>
                        <a:spcAft>
                          <a:spcPts val="0"/>
                        </a:spcAft>
                        <a:buClr>
                          <a:schemeClr val="lt1"/>
                        </a:buClr>
                        <a:buSzPts val="1000"/>
                        <a:buFont typeface="Arial"/>
                        <a:buNone/>
                      </a:pPr>
                      <a:r>
                        <a:rPr lang="en-US" sz="1200" u="none" cap="none" strike="noStrike">
                          <a:solidFill>
                            <a:schemeClr val="lt1"/>
                          </a:solidFill>
                          <a:latin typeface="Century Gothic"/>
                          <a:ea typeface="Century Gothic"/>
                          <a:cs typeface="Century Gothic"/>
                          <a:sym typeface="Century Gothic"/>
                        </a:rPr>
                        <a:t>Response Data File</a:t>
                      </a:r>
                      <a:endParaRPr i="0" sz="1200" u="none" cap="none" strike="noStrike">
                        <a:solidFill>
                          <a:srgbClr val="FFFFFF"/>
                        </a:solidFill>
                        <a:latin typeface="Century Gothic"/>
                        <a:ea typeface="Century Gothic"/>
                        <a:cs typeface="Century Gothic"/>
                        <a:sym typeface="Century Gothic"/>
                      </a:endParaRPr>
                    </a:p>
                  </a:txBody>
                  <a:tcPr marT="15250" marB="15250" marR="15250" marL="15250" anchor="ctr">
                    <a:solidFill>
                      <a:schemeClr val="accent1"/>
                    </a:solidFill>
                  </a:tcPr>
                </a:tc>
                <a:tc>
                  <a:txBody>
                    <a:bodyPr/>
                    <a:lstStyle/>
                    <a:p>
                      <a:pPr indent="0" lvl="0" marL="0" marR="0" rtl="0" algn="ctr">
                        <a:lnSpc>
                          <a:spcPct val="100000"/>
                        </a:lnSpc>
                        <a:spcBef>
                          <a:spcPts val="0"/>
                        </a:spcBef>
                        <a:spcAft>
                          <a:spcPts val="0"/>
                        </a:spcAft>
                        <a:buClr>
                          <a:srgbClr val="595959"/>
                        </a:buClr>
                        <a:buSzPts val="1200"/>
                        <a:buFont typeface="Arial"/>
                        <a:buNone/>
                      </a:pPr>
                      <a:r>
                        <a:rPr b="1" i="0" lang="en-US" sz="1200" u="none" cap="none" strike="noStrike">
                          <a:solidFill>
                            <a:srgbClr val="595959"/>
                          </a:solidFill>
                          <a:latin typeface="Century Gothic"/>
                          <a:ea typeface="Century Gothic"/>
                          <a:cs typeface="Century Gothic"/>
                          <a:sym typeface="Century Gothic"/>
                        </a:rPr>
                        <a:t>✓</a:t>
                      </a:r>
                      <a:endParaRPr b="1" i="0" sz="1200" u="none" cap="none" strike="noStrike">
                        <a:solidFill>
                          <a:srgbClr val="595959"/>
                        </a:solidFill>
                        <a:latin typeface="Century Gothic"/>
                        <a:ea typeface="Century Gothic"/>
                        <a:cs typeface="Century Gothic"/>
                        <a:sym typeface="Century Gothic"/>
                      </a:endParaRPr>
                    </a:p>
                  </a:txBody>
                  <a:tcPr marT="15250" marB="15250" marR="15250" marL="15250" anchor="ctr"/>
                </a:tc>
              </a:tr>
              <a:tr h="373825">
                <a:tc>
                  <a:txBody>
                    <a:bodyPr/>
                    <a:lstStyle/>
                    <a:p>
                      <a:pPr indent="0" lvl="0" marL="0" marR="0" rtl="0" algn="ctr">
                        <a:lnSpc>
                          <a:spcPct val="100000"/>
                        </a:lnSpc>
                        <a:spcBef>
                          <a:spcPts val="0"/>
                        </a:spcBef>
                        <a:spcAft>
                          <a:spcPts val="0"/>
                        </a:spcAft>
                        <a:buClr>
                          <a:schemeClr val="lt1"/>
                        </a:buClr>
                        <a:buSzPts val="1000"/>
                        <a:buFont typeface="Arial"/>
                        <a:buNone/>
                      </a:pPr>
                      <a:r>
                        <a:rPr lang="en-US" sz="1200" u="none" cap="none" strike="noStrike">
                          <a:solidFill>
                            <a:schemeClr val="lt1"/>
                          </a:solidFill>
                          <a:latin typeface="Century Gothic"/>
                          <a:ea typeface="Century Gothic"/>
                          <a:cs typeface="Century Gothic"/>
                          <a:sym typeface="Century Gothic"/>
                        </a:rPr>
                        <a:t>Creative and Coding </a:t>
                      </a:r>
                      <a:endParaRPr i="0" sz="1200" u="none" cap="none" strike="noStrike">
                        <a:solidFill>
                          <a:srgbClr val="FFFFFF"/>
                        </a:solidFill>
                        <a:latin typeface="Century Gothic"/>
                        <a:ea typeface="Century Gothic"/>
                        <a:cs typeface="Century Gothic"/>
                        <a:sym typeface="Century Gothic"/>
                      </a:endParaRPr>
                    </a:p>
                  </a:txBody>
                  <a:tcPr marT="15250" marB="15250" marR="15250" marL="15250" anchor="ctr">
                    <a:solidFill>
                      <a:schemeClr val="accent1"/>
                    </a:solidFill>
                  </a:tcPr>
                </a:tc>
                <a:tc>
                  <a:txBody>
                    <a:bodyPr/>
                    <a:lstStyle/>
                    <a:p>
                      <a:pPr indent="0" lvl="0" marL="0" marR="0" rtl="0" algn="ctr">
                        <a:lnSpc>
                          <a:spcPct val="100000"/>
                        </a:lnSpc>
                        <a:spcBef>
                          <a:spcPts val="0"/>
                        </a:spcBef>
                        <a:spcAft>
                          <a:spcPts val="0"/>
                        </a:spcAft>
                        <a:buClr>
                          <a:srgbClr val="595959"/>
                        </a:buClr>
                        <a:buSzPts val="1200"/>
                        <a:buFont typeface="Arial"/>
                        <a:buNone/>
                      </a:pPr>
                      <a:r>
                        <a:rPr b="1" i="0" lang="en-US" sz="1200" u="none" cap="none" strike="noStrike">
                          <a:solidFill>
                            <a:srgbClr val="595959"/>
                          </a:solidFill>
                          <a:latin typeface="Century Gothic"/>
                          <a:ea typeface="Century Gothic"/>
                          <a:cs typeface="Century Gothic"/>
                          <a:sym typeface="Century Gothic"/>
                        </a:rPr>
                        <a:t>✓</a:t>
                      </a:r>
                      <a:endParaRPr b="1" i="0" sz="1200" u="none" cap="none" strike="noStrike">
                        <a:solidFill>
                          <a:srgbClr val="595959"/>
                        </a:solidFill>
                        <a:latin typeface="Century Gothic"/>
                        <a:ea typeface="Century Gothic"/>
                        <a:cs typeface="Century Gothic"/>
                        <a:sym typeface="Century Gothic"/>
                      </a:endParaRPr>
                    </a:p>
                  </a:txBody>
                  <a:tcPr marT="15250" marB="15250" marR="15250" marL="15250" anchor="ctr"/>
                </a:tc>
              </a:tr>
              <a:tr h="374325">
                <a:tc>
                  <a:txBody>
                    <a:bodyPr/>
                    <a:lstStyle/>
                    <a:p>
                      <a:pPr indent="0" lvl="0" marL="0" marR="0" rtl="0" algn="ctr">
                        <a:lnSpc>
                          <a:spcPct val="100000"/>
                        </a:lnSpc>
                        <a:spcBef>
                          <a:spcPts val="0"/>
                        </a:spcBef>
                        <a:spcAft>
                          <a:spcPts val="0"/>
                        </a:spcAft>
                        <a:buClr>
                          <a:srgbClr val="00589E"/>
                        </a:buClr>
                        <a:buSzPts val="1200"/>
                        <a:buFont typeface="Arial"/>
                        <a:buNone/>
                      </a:pPr>
                      <a:r>
                        <a:rPr b="1" lang="en-US" sz="1400" u="none" cap="none" strike="noStrike">
                          <a:solidFill>
                            <a:srgbClr val="00589E"/>
                          </a:solidFill>
                          <a:latin typeface="Century Gothic"/>
                          <a:ea typeface="Century Gothic"/>
                          <a:cs typeface="Century Gothic"/>
                          <a:sym typeface="Century Gothic"/>
                        </a:rPr>
                        <a:t>C-Auto Package Totals</a:t>
                      </a:r>
                      <a:endParaRPr sz="1400" u="none" cap="none" strike="noStrike">
                        <a:solidFill>
                          <a:srgbClr val="FFFFFF"/>
                        </a:solidFill>
                        <a:latin typeface="Century Gothic"/>
                        <a:ea typeface="Century Gothic"/>
                        <a:cs typeface="Century Gothic"/>
                        <a:sym typeface="Century Gothic"/>
                      </a:endParaRPr>
                    </a:p>
                  </a:txBody>
                  <a:tcPr marT="15250" marB="15250" marR="15250" marL="15250" anchor="ctr">
                    <a:solidFill>
                      <a:srgbClr val="999999"/>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US" sz="1600" u="none" cap="none" strike="noStrike">
                          <a:latin typeface="Century Gothic"/>
                          <a:ea typeface="Century Gothic"/>
                          <a:cs typeface="Century Gothic"/>
                          <a:sym typeface="Century Gothic"/>
                        </a:rPr>
                        <a:t>$1,500</a:t>
                      </a:r>
                      <a:endParaRPr b="1" sz="1600" u="none" cap="none" strike="noStrike">
                        <a:solidFill>
                          <a:srgbClr val="FF0000"/>
                        </a:solidFill>
                        <a:latin typeface="Century Gothic"/>
                        <a:ea typeface="Century Gothic"/>
                        <a:cs typeface="Century Gothic"/>
                        <a:sym typeface="Century Gothic"/>
                      </a:endParaRPr>
                    </a:p>
                  </a:txBody>
                  <a:tcPr marT="15250" marB="15250" marR="15250" marL="15250" anchor="ctr">
                    <a:solidFill>
                      <a:srgbClr val="999999"/>
                    </a:solidFill>
                  </a:tcPr>
                </a:tc>
              </a:tr>
            </a:tbl>
          </a:graphicData>
        </a:graphic>
      </p:graphicFrame>
      <p:sp>
        <p:nvSpPr>
          <p:cNvPr id="331" name="Google Shape;331;p28"/>
          <p:cNvSpPr txBox="1"/>
          <p:nvPr/>
        </p:nvSpPr>
        <p:spPr>
          <a:xfrm>
            <a:off x="197800" y="5639158"/>
            <a:ext cx="8748300" cy="857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entury Gothic"/>
                <a:ea typeface="Century Gothic"/>
                <a:cs typeface="Century Gothic"/>
                <a:sym typeface="Century Gothic"/>
              </a:rPr>
              <a:t>Client Signature: _____________________________ Print: __________________________ Date: __________</a:t>
            </a:r>
            <a:endParaRPr b="0" i="0" sz="1400" u="none" cap="none" strike="noStrike">
              <a:solidFill>
                <a:srgbClr val="000000"/>
              </a:solidFill>
              <a:latin typeface="Century Gothic"/>
              <a:ea typeface="Century Gothic"/>
              <a:cs typeface="Century Gothic"/>
              <a:sym typeface="Century Gothic"/>
            </a:endParaRPr>
          </a:p>
        </p:txBody>
      </p:sp>
      <p:sp>
        <p:nvSpPr>
          <p:cNvPr id="332" name="Google Shape;332;p28"/>
          <p:cNvSpPr txBox="1"/>
          <p:nvPr/>
        </p:nvSpPr>
        <p:spPr>
          <a:xfrm>
            <a:off x="346267" y="102025"/>
            <a:ext cx="1809900" cy="924000"/>
          </a:xfrm>
          <a:prstGeom prst="rect">
            <a:avLst/>
          </a:prstGeom>
          <a:solidFill>
            <a:srgbClr val="FF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1200"/>
              <a:buFont typeface="Arial"/>
              <a:buNone/>
            </a:pPr>
            <a:r>
              <a:rPr b="1" i="0" lang="en-US" sz="900" u="none" cap="none" strike="noStrike">
                <a:solidFill>
                  <a:srgbClr val="FFFFFF"/>
                </a:solidFill>
                <a:latin typeface="Century Gothic"/>
                <a:ea typeface="Century Gothic"/>
                <a:cs typeface="Century Gothic"/>
                <a:sym typeface="Century Gothic"/>
              </a:rPr>
              <a:t>SELECT ONE PACKAGE ONLY TO SHARE WITH A CLIENT.</a:t>
            </a:r>
            <a:endParaRPr/>
          </a:p>
          <a:p>
            <a:pPr indent="0" lvl="0" marL="0" marR="0" rtl="0" algn="ctr">
              <a:lnSpc>
                <a:spcPct val="100000"/>
              </a:lnSpc>
              <a:spcBef>
                <a:spcPts val="0"/>
              </a:spcBef>
              <a:spcAft>
                <a:spcPts val="0"/>
              </a:spcAft>
              <a:buClr>
                <a:srgbClr val="FFFFFF"/>
              </a:buClr>
              <a:buSzPts val="1200"/>
              <a:buFont typeface="Arial"/>
              <a:buNone/>
            </a:pPr>
            <a:r>
              <a:rPr b="1" i="0" lang="en-US" sz="900" u="none" cap="none" strike="noStrike">
                <a:solidFill>
                  <a:srgbClr val="FFFFFF"/>
                </a:solidFill>
                <a:latin typeface="Century Gothic"/>
                <a:ea typeface="Century Gothic"/>
                <a:cs typeface="Century Gothic"/>
                <a:sym typeface="Century Gothic"/>
              </a:rPr>
              <a:t>PLEASE CHECK WITH VENDOR FOR MOST APPROPRIATE PRICING FOR YOUR CLIENT.</a:t>
            </a:r>
            <a:endParaRPr b="1" i="0" sz="1000" u="none" cap="none" strike="noStrike">
              <a:solidFill>
                <a:srgbClr val="FFFFFF"/>
              </a:solidFill>
              <a:latin typeface="Century Gothic"/>
              <a:ea typeface="Century Gothic"/>
              <a:cs typeface="Century Gothic"/>
              <a:sym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29"/>
          <p:cNvSpPr txBox="1"/>
          <p:nvPr>
            <p:ph idx="12" type="sldNum"/>
          </p:nvPr>
        </p:nvSpPr>
        <p:spPr>
          <a:xfrm>
            <a:off x="8576733" y="6386078"/>
            <a:ext cx="395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38" name="Google Shape;338;p29"/>
          <p:cNvSpPr txBox="1"/>
          <p:nvPr/>
        </p:nvSpPr>
        <p:spPr>
          <a:xfrm>
            <a:off x="120238" y="316180"/>
            <a:ext cx="9022200" cy="554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b="1" lang="en-US" sz="3000">
                <a:solidFill>
                  <a:schemeClr val="lt1"/>
                </a:solidFill>
                <a:latin typeface="Century Gothic"/>
                <a:ea typeface="Century Gothic"/>
                <a:cs typeface="Century Gothic"/>
                <a:sym typeface="Century Gothic"/>
              </a:rPr>
              <a:t>Let’s Get Elected</a:t>
            </a:r>
            <a:endParaRPr b="1" sz="3000">
              <a:solidFill>
                <a:schemeClr val="lt1"/>
              </a:solidFill>
              <a:latin typeface="Century Gothic"/>
              <a:ea typeface="Century Gothic"/>
              <a:cs typeface="Century Gothic"/>
              <a:sym typeface="Century Gothic"/>
            </a:endParaRPr>
          </a:p>
        </p:txBody>
      </p:sp>
      <p:pic>
        <p:nvPicPr>
          <p:cNvPr descr="A picture containing text, clipart&#10;&#10;Description automatically generated" id="339" name="Google Shape;339;p29"/>
          <p:cNvPicPr preferRelativeResize="0"/>
          <p:nvPr/>
        </p:nvPicPr>
        <p:blipFill rotWithShape="1">
          <a:blip r:embed="rId3">
            <a:alphaModFix/>
          </a:blip>
          <a:srcRect b="0" l="0" r="0" t="0"/>
          <a:stretch/>
        </p:blipFill>
        <p:spPr>
          <a:xfrm>
            <a:off x="7215293" y="6406528"/>
            <a:ext cx="1303997" cy="319925"/>
          </a:xfrm>
          <a:prstGeom prst="rect">
            <a:avLst/>
          </a:prstGeom>
          <a:noFill/>
          <a:ln>
            <a:noFill/>
          </a:ln>
        </p:spPr>
      </p:pic>
      <p:graphicFrame>
        <p:nvGraphicFramePr>
          <p:cNvPr id="340" name="Google Shape;340;p29"/>
          <p:cNvGraphicFramePr/>
          <p:nvPr/>
        </p:nvGraphicFramePr>
        <p:xfrm>
          <a:off x="294149" y="1403282"/>
          <a:ext cx="3000000" cy="3000000"/>
        </p:xfrm>
        <a:graphic>
          <a:graphicData uri="http://schemas.openxmlformats.org/drawingml/2006/table">
            <a:tbl>
              <a:tblPr>
                <a:noFill/>
                <a:tableStyleId>{94D7D841-A4FA-4DCC-B71E-23A734A6E05C}</a:tableStyleId>
              </a:tblPr>
              <a:tblGrid>
                <a:gridCol w="5299575"/>
                <a:gridCol w="3241350"/>
              </a:tblGrid>
              <a:tr h="457475">
                <a:tc>
                  <a:txBody>
                    <a:bodyPr/>
                    <a:lstStyle/>
                    <a:p>
                      <a:pPr indent="0" lvl="0" marL="0" marR="0" rtl="0" algn="ctr">
                        <a:lnSpc>
                          <a:spcPct val="100000"/>
                        </a:lnSpc>
                        <a:spcBef>
                          <a:spcPts val="0"/>
                        </a:spcBef>
                        <a:spcAft>
                          <a:spcPts val="0"/>
                        </a:spcAft>
                        <a:buClr>
                          <a:schemeClr val="dk1"/>
                        </a:buClr>
                        <a:buSzPts val="1400"/>
                        <a:buFont typeface="Arial"/>
                        <a:buNone/>
                      </a:pPr>
                      <a:r>
                        <a:t/>
                      </a:r>
                      <a:endParaRPr b="1" sz="1400" u="none" cap="none" strike="noStrike">
                        <a:latin typeface="Century Gothic"/>
                        <a:ea typeface="Century Gothic"/>
                        <a:cs typeface="Century Gothic"/>
                        <a:sym typeface="Century Gothic"/>
                      </a:endParaRPr>
                    </a:p>
                  </a:txBody>
                  <a:tcPr marT="45725" marB="45725" marR="91450" marL="91450"/>
                </a:tc>
                <a:tc>
                  <a:txBody>
                    <a:bodyPr/>
                    <a:lstStyle/>
                    <a:p>
                      <a:pPr indent="0" lvl="0" marL="0" marR="0" rtl="0" algn="ctr">
                        <a:lnSpc>
                          <a:spcPct val="100000"/>
                        </a:lnSpc>
                        <a:spcBef>
                          <a:spcPts val="0"/>
                        </a:spcBef>
                        <a:spcAft>
                          <a:spcPts val="0"/>
                        </a:spcAft>
                        <a:buClr>
                          <a:srgbClr val="FFFFFF"/>
                        </a:buClr>
                        <a:buSzPts val="1400"/>
                        <a:buFont typeface="Arial"/>
                        <a:buNone/>
                      </a:pPr>
                      <a:r>
                        <a:rPr b="1" lang="en-US" sz="1600" u="none" cap="none" strike="noStrike">
                          <a:solidFill>
                            <a:srgbClr val="FFFFFF"/>
                          </a:solidFill>
                          <a:latin typeface="Century Gothic"/>
                          <a:ea typeface="Century Gothic"/>
                          <a:cs typeface="Century Gothic"/>
                          <a:sym typeface="Century Gothic"/>
                        </a:rPr>
                        <a:t>Package</a:t>
                      </a:r>
                      <a:endParaRPr b="1" sz="1600" u="none" cap="none" strike="noStrike">
                        <a:solidFill>
                          <a:srgbClr val="FFFFFF"/>
                        </a:solidFill>
                        <a:latin typeface="Century Gothic"/>
                        <a:ea typeface="Century Gothic"/>
                        <a:cs typeface="Century Gothic"/>
                        <a:sym typeface="Century Gothic"/>
                      </a:endParaRPr>
                    </a:p>
                  </a:txBody>
                  <a:tcPr marT="45725" marB="45725" marR="91450" marL="91450">
                    <a:solidFill>
                      <a:schemeClr val="accent1"/>
                    </a:solidFill>
                  </a:tcPr>
                </a:tc>
              </a:tr>
              <a:tr h="586700">
                <a:tc>
                  <a:txBody>
                    <a:bodyPr/>
                    <a:lstStyle/>
                    <a:p>
                      <a:pPr indent="0" lvl="0" marL="0" marR="0" rtl="0" algn="ctr">
                        <a:lnSpc>
                          <a:spcPct val="100000"/>
                        </a:lnSpc>
                        <a:spcBef>
                          <a:spcPts val="0"/>
                        </a:spcBef>
                        <a:spcAft>
                          <a:spcPts val="0"/>
                        </a:spcAft>
                        <a:buClr>
                          <a:srgbClr val="FFFFFF"/>
                        </a:buClr>
                        <a:buSzPts val="1000"/>
                        <a:buFont typeface="Arial"/>
                        <a:buNone/>
                      </a:pPr>
                      <a:r>
                        <a:rPr i="0" lang="en-US" sz="1200" u="none" cap="none" strike="noStrike">
                          <a:solidFill>
                            <a:srgbClr val="FFFFFF"/>
                          </a:solidFill>
                          <a:latin typeface="Century Gothic"/>
                          <a:ea typeface="Century Gothic"/>
                          <a:cs typeface="Century Gothic"/>
                          <a:sym typeface="Century Gothic"/>
                        </a:rPr>
                        <a:t>Leads from Cumulus Database</a:t>
                      </a:r>
                      <a:endParaRPr sz="1200" u="none" cap="none" strike="noStrike">
                        <a:solidFill>
                          <a:srgbClr val="FFFFFF"/>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FFFFFF"/>
                        </a:buClr>
                        <a:buSzPts val="900"/>
                        <a:buFont typeface="Arial"/>
                        <a:buNone/>
                      </a:pPr>
                      <a:r>
                        <a:rPr i="1" lang="en-US" sz="1200" u="none" cap="none" strike="noStrike">
                          <a:solidFill>
                            <a:srgbClr val="FFFFFF"/>
                          </a:solidFill>
                          <a:latin typeface="Century Gothic"/>
                          <a:ea typeface="Century Gothic"/>
                          <a:cs typeface="Century Gothic"/>
                          <a:sym typeface="Century Gothic"/>
                        </a:rPr>
                        <a:t>Emails &amp; Addresses of People Who Are Persuadable Voters</a:t>
                      </a:r>
                      <a:endParaRPr sz="1200" u="none" cap="none" strike="noStrike">
                        <a:solidFill>
                          <a:srgbClr val="FFFFFF"/>
                        </a:solidFill>
                        <a:latin typeface="Century Gothic"/>
                        <a:ea typeface="Century Gothic"/>
                        <a:cs typeface="Century Gothic"/>
                        <a:sym typeface="Century Gothic"/>
                      </a:endParaRPr>
                    </a:p>
                  </a:txBody>
                  <a:tcPr marT="15250" marB="15250" marR="15250" marL="15250" anchor="ctr">
                    <a:solidFill>
                      <a:schemeClr val="accent1"/>
                    </a:solidFill>
                  </a:tcPr>
                </a:tc>
                <a:tc>
                  <a:txBody>
                    <a:bodyPr/>
                    <a:lstStyle/>
                    <a:p>
                      <a:pPr indent="0" lvl="0" marL="0" marR="0" rtl="0" algn="ctr">
                        <a:lnSpc>
                          <a:spcPct val="100000"/>
                        </a:lnSpc>
                        <a:spcBef>
                          <a:spcPts val="0"/>
                        </a:spcBef>
                        <a:spcAft>
                          <a:spcPts val="0"/>
                        </a:spcAft>
                        <a:buClr>
                          <a:srgbClr val="595959"/>
                        </a:buClr>
                        <a:buSzPts val="1200"/>
                        <a:buFont typeface="Arial"/>
                        <a:buNone/>
                      </a:pPr>
                      <a:r>
                        <a:rPr b="1" i="0" lang="en-US" sz="1200" u="none" cap="none" strike="noStrike">
                          <a:solidFill>
                            <a:srgbClr val="595959"/>
                          </a:solidFill>
                          <a:latin typeface="Century Gothic"/>
                          <a:ea typeface="Century Gothic"/>
                          <a:cs typeface="Century Gothic"/>
                          <a:sym typeface="Century Gothic"/>
                        </a:rPr>
                        <a:t>Up to 40,000 Persuadable Voters</a:t>
                      </a:r>
                      <a:endParaRPr sz="1200" u="none" cap="none" strike="noStrike">
                        <a:latin typeface="Century Gothic"/>
                        <a:ea typeface="Century Gothic"/>
                        <a:cs typeface="Century Gothic"/>
                        <a:sym typeface="Century Gothic"/>
                      </a:endParaRPr>
                    </a:p>
                  </a:txBody>
                  <a:tcPr marT="15250" marB="15250" marR="15250" marL="15250" anchor="ctr"/>
                </a:tc>
              </a:tr>
              <a:tr h="598100">
                <a:tc>
                  <a:txBody>
                    <a:bodyPr/>
                    <a:lstStyle/>
                    <a:p>
                      <a:pPr indent="0" lvl="0" marL="0" marR="0" rtl="0" algn="ctr">
                        <a:lnSpc>
                          <a:spcPct val="100000"/>
                        </a:lnSpc>
                        <a:spcBef>
                          <a:spcPts val="0"/>
                        </a:spcBef>
                        <a:spcAft>
                          <a:spcPts val="0"/>
                        </a:spcAft>
                        <a:buClr>
                          <a:schemeClr val="lt1"/>
                        </a:buClr>
                        <a:buSzPts val="1000"/>
                        <a:buFont typeface="Arial"/>
                        <a:buNone/>
                      </a:pPr>
                      <a:r>
                        <a:rPr b="0" i="0" lang="en-US" sz="1200" u="none" cap="none" strike="noStrike">
                          <a:solidFill>
                            <a:schemeClr val="lt1"/>
                          </a:solidFill>
                          <a:latin typeface="Century Gothic"/>
                          <a:ea typeface="Century Gothic"/>
                          <a:cs typeface="Century Gothic"/>
                          <a:sym typeface="Century Gothic"/>
                        </a:rPr>
                        <a:t>Delivery of Emails, Remail, Display and Mobile Display </a:t>
                      </a:r>
                      <a:endParaRPr/>
                    </a:p>
                    <a:p>
                      <a:pPr indent="0" lvl="0" marL="0" marR="0" rtl="0" algn="ctr">
                        <a:lnSpc>
                          <a:spcPct val="100000"/>
                        </a:lnSpc>
                        <a:spcBef>
                          <a:spcPts val="0"/>
                        </a:spcBef>
                        <a:spcAft>
                          <a:spcPts val="0"/>
                        </a:spcAft>
                        <a:buClr>
                          <a:srgbClr val="FFFFFF"/>
                        </a:buClr>
                        <a:buSzPts val="1000"/>
                        <a:buFont typeface="Arial"/>
                        <a:buNone/>
                      </a:pPr>
                      <a:r>
                        <a:rPr i="1" lang="en-US" sz="1200" u="none" cap="none" strike="noStrike">
                          <a:solidFill>
                            <a:srgbClr val="FFFFFF"/>
                          </a:solidFill>
                          <a:latin typeface="Century Gothic"/>
                          <a:ea typeface="Century Gothic"/>
                          <a:cs typeface="Century Gothic"/>
                          <a:sym typeface="Century Gothic"/>
                        </a:rPr>
                        <a:t>Targeting Voters</a:t>
                      </a:r>
                      <a:endParaRPr sz="1200" u="none" cap="none" strike="noStrike">
                        <a:solidFill>
                          <a:srgbClr val="FFFFFF"/>
                        </a:solidFill>
                        <a:latin typeface="Century Gothic"/>
                        <a:ea typeface="Century Gothic"/>
                        <a:cs typeface="Century Gothic"/>
                        <a:sym typeface="Century Gothic"/>
                      </a:endParaRPr>
                    </a:p>
                  </a:txBody>
                  <a:tcPr marT="15250" marB="15250" marR="15250" marL="15250" anchor="ctr">
                    <a:solidFill>
                      <a:schemeClr val="accent1"/>
                    </a:solidFill>
                  </a:tcPr>
                </a:tc>
                <a:tc>
                  <a:txBody>
                    <a:bodyPr/>
                    <a:lstStyle/>
                    <a:p>
                      <a:pPr indent="0" lvl="0" marL="0" marR="0" rtl="0" algn="ctr">
                        <a:lnSpc>
                          <a:spcPct val="100000"/>
                        </a:lnSpc>
                        <a:spcBef>
                          <a:spcPts val="0"/>
                        </a:spcBef>
                        <a:spcAft>
                          <a:spcPts val="0"/>
                        </a:spcAft>
                        <a:buClr>
                          <a:srgbClr val="595959"/>
                        </a:buClr>
                        <a:buSzPts val="1200"/>
                        <a:buFont typeface="Arial"/>
                        <a:buNone/>
                      </a:pPr>
                      <a:r>
                        <a:rPr b="1" lang="en-US" sz="1200" u="none" cap="none" strike="noStrike">
                          <a:solidFill>
                            <a:srgbClr val="595959"/>
                          </a:solidFill>
                          <a:latin typeface="Century Gothic"/>
                          <a:ea typeface="Century Gothic"/>
                          <a:cs typeface="Century Gothic"/>
                          <a:sym typeface="Century Gothic"/>
                        </a:rPr>
                        <a:t>210,000 Impressions</a:t>
                      </a:r>
                      <a:endParaRPr b="1" sz="1200" u="none" cap="none" strike="noStrike">
                        <a:solidFill>
                          <a:srgbClr val="595959"/>
                        </a:solidFill>
                        <a:latin typeface="Century Gothic"/>
                        <a:ea typeface="Century Gothic"/>
                        <a:cs typeface="Century Gothic"/>
                        <a:sym typeface="Century Gothic"/>
                      </a:endParaRPr>
                    </a:p>
                  </a:txBody>
                  <a:tcPr marT="15250" marB="15250" marR="15250" marL="15250" anchor="ctr"/>
                </a:tc>
              </a:tr>
              <a:tr h="373825">
                <a:tc>
                  <a:txBody>
                    <a:bodyPr/>
                    <a:lstStyle/>
                    <a:p>
                      <a:pPr indent="0" lvl="0" marL="0" marR="0" rtl="0" algn="ctr">
                        <a:lnSpc>
                          <a:spcPct val="100000"/>
                        </a:lnSpc>
                        <a:spcBef>
                          <a:spcPts val="0"/>
                        </a:spcBef>
                        <a:spcAft>
                          <a:spcPts val="0"/>
                        </a:spcAft>
                        <a:buClr>
                          <a:schemeClr val="lt1"/>
                        </a:buClr>
                        <a:buSzPts val="1000"/>
                        <a:buFont typeface="Arial"/>
                        <a:buNone/>
                      </a:pPr>
                      <a:r>
                        <a:rPr lang="en-US" sz="1200" u="none" cap="none" strike="noStrike">
                          <a:solidFill>
                            <a:schemeClr val="lt1"/>
                          </a:solidFill>
                          <a:latin typeface="Century Gothic"/>
                          <a:ea typeface="Century Gothic"/>
                          <a:cs typeface="Century Gothic"/>
                          <a:sym typeface="Century Gothic"/>
                        </a:rPr>
                        <a:t>Postal Data File</a:t>
                      </a:r>
                      <a:endParaRPr i="0" sz="1200" u="none" cap="none" strike="noStrike">
                        <a:solidFill>
                          <a:srgbClr val="FFFFFF"/>
                        </a:solidFill>
                        <a:latin typeface="Century Gothic"/>
                        <a:ea typeface="Century Gothic"/>
                        <a:cs typeface="Century Gothic"/>
                        <a:sym typeface="Century Gothic"/>
                      </a:endParaRPr>
                    </a:p>
                  </a:txBody>
                  <a:tcPr marT="15250" marB="15250" marR="15250" marL="15250" anchor="ctr">
                    <a:solidFill>
                      <a:schemeClr val="accent1"/>
                    </a:solidFill>
                  </a:tcPr>
                </a:tc>
                <a:tc>
                  <a:txBody>
                    <a:bodyPr/>
                    <a:lstStyle/>
                    <a:p>
                      <a:pPr indent="0" lvl="0" marL="0" marR="0" rtl="0" algn="ctr">
                        <a:lnSpc>
                          <a:spcPct val="100000"/>
                        </a:lnSpc>
                        <a:spcBef>
                          <a:spcPts val="0"/>
                        </a:spcBef>
                        <a:spcAft>
                          <a:spcPts val="0"/>
                        </a:spcAft>
                        <a:buClr>
                          <a:srgbClr val="595959"/>
                        </a:buClr>
                        <a:buSzPts val="1200"/>
                        <a:buFont typeface="Arial"/>
                        <a:buNone/>
                      </a:pPr>
                      <a:r>
                        <a:rPr b="1" i="0" lang="en-US" sz="1200" u="none" cap="none" strike="noStrike">
                          <a:solidFill>
                            <a:srgbClr val="595959"/>
                          </a:solidFill>
                          <a:latin typeface="Century Gothic"/>
                          <a:ea typeface="Century Gothic"/>
                          <a:cs typeface="Century Gothic"/>
                          <a:sym typeface="Century Gothic"/>
                        </a:rPr>
                        <a:t>✓</a:t>
                      </a:r>
                      <a:endParaRPr b="1" i="0" sz="1200" u="none" cap="none" strike="noStrike">
                        <a:solidFill>
                          <a:srgbClr val="595959"/>
                        </a:solidFill>
                        <a:latin typeface="Century Gothic"/>
                        <a:ea typeface="Century Gothic"/>
                        <a:cs typeface="Century Gothic"/>
                        <a:sym typeface="Century Gothic"/>
                      </a:endParaRPr>
                    </a:p>
                  </a:txBody>
                  <a:tcPr marT="15250" marB="15250" marR="15250" marL="15250" anchor="ctr"/>
                </a:tc>
              </a:tr>
              <a:tr h="373825">
                <a:tc>
                  <a:txBody>
                    <a:bodyPr/>
                    <a:lstStyle/>
                    <a:p>
                      <a:pPr indent="0" lvl="0" marL="0" marR="0" rtl="0" algn="ctr">
                        <a:lnSpc>
                          <a:spcPct val="100000"/>
                        </a:lnSpc>
                        <a:spcBef>
                          <a:spcPts val="0"/>
                        </a:spcBef>
                        <a:spcAft>
                          <a:spcPts val="0"/>
                        </a:spcAft>
                        <a:buClr>
                          <a:srgbClr val="FFFFFF"/>
                        </a:buClr>
                        <a:buSzPts val="1000"/>
                        <a:buFont typeface="Arial"/>
                        <a:buNone/>
                      </a:pPr>
                      <a:r>
                        <a:rPr i="0" lang="en-US" sz="1200" u="none" cap="none" strike="noStrike">
                          <a:solidFill>
                            <a:srgbClr val="FFFFFF"/>
                          </a:solidFill>
                          <a:latin typeface="Century Gothic"/>
                          <a:ea typeface="Century Gothic"/>
                          <a:cs typeface="Century Gothic"/>
                          <a:sym typeface="Century Gothic"/>
                        </a:rPr>
                        <a:t>Cross Device Pixel Tracking</a:t>
                      </a:r>
                      <a:endParaRPr i="0" sz="1200" u="none" cap="none" strike="noStrike">
                        <a:solidFill>
                          <a:srgbClr val="FFFFFF"/>
                        </a:solidFill>
                        <a:latin typeface="Century Gothic"/>
                        <a:ea typeface="Century Gothic"/>
                        <a:cs typeface="Century Gothic"/>
                        <a:sym typeface="Century Gothic"/>
                      </a:endParaRPr>
                    </a:p>
                  </a:txBody>
                  <a:tcPr marT="15250" marB="15250" marR="15250" marL="15250" anchor="ctr">
                    <a:solidFill>
                      <a:schemeClr val="accent1"/>
                    </a:solidFill>
                  </a:tcPr>
                </a:tc>
                <a:tc>
                  <a:txBody>
                    <a:bodyPr/>
                    <a:lstStyle/>
                    <a:p>
                      <a:pPr indent="0" lvl="0" marL="0" marR="0" rtl="0" algn="ctr">
                        <a:lnSpc>
                          <a:spcPct val="100000"/>
                        </a:lnSpc>
                        <a:spcBef>
                          <a:spcPts val="0"/>
                        </a:spcBef>
                        <a:spcAft>
                          <a:spcPts val="0"/>
                        </a:spcAft>
                        <a:buClr>
                          <a:srgbClr val="595959"/>
                        </a:buClr>
                        <a:buSzPts val="1200"/>
                        <a:buFont typeface="Arial"/>
                        <a:buNone/>
                      </a:pPr>
                      <a:r>
                        <a:rPr b="1" i="0" lang="en-US" sz="1200" u="none" cap="none" strike="noStrike">
                          <a:solidFill>
                            <a:srgbClr val="595959"/>
                          </a:solidFill>
                          <a:latin typeface="Century Gothic"/>
                          <a:ea typeface="Century Gothic"/>
                          <a:cs typeface="Century Gothic"/>
                          <a:sym typeface="Century Gothic"/>
                        </a:rPr>
                        <a:t>✓</a:t>
                      </a:r>
                      <a:endParaRPr/>
                    </a:p>
                  </a:txBody>
                  <a:tcPr marT="15250" marB="15250" marR="15250" marL="15250" anchor="ctr"/>
                </a:tc>
              </a:tr>
              <a:tr h="373825">
                <a:tc>
                  <a:txBody>
                    <a:bodyPr/>
                    <a:lstStyle/>
                    <a:p>
                      <a:pPr indent="0" lvl="0" marL="0" marR="0" rtl="0" algn="ctr">
                        <a:lnSpc>
                          <a:spcPct val="100000"/>
                        </a:lnSpc>
                        <a:spcBef>
                          <a:spcPts val="0"/>
                        </a:spcBef>
                        <a:spcAft>
                          <a:spcPts val="0"/>
                        </a:spcAft>
                        <a:buClr>
                          <a:schemeClr val="lt1"/>
                        </a:buClr>
                        <a:buSzPts val="1000"/>
                        <a:buFont typeface="Arial"/>
                        <a:buNone/>
                      </a:pPr>
                      <a:r>
                        <a:rPr lang="en-US" sz="1200" u="none" cap="none" strike="noStrike">
                          <a:solidFill>
                            <a:schemeClr val="lt1"/>
                          </a:solidFill>
                          <a:latin typeface="Century Gothic"/>
                          <a:ea typeface="Century Gothic"/>
                          <a:cs typeface="Century Gothic"/>
                          <a:sym typeface="Century Gothic"/>
                        </a:rPr>
                        <a:t>Response Data File</a:t>
                      </a:r>
                      <a:endParaRPr i="0" sz="1200" u="none" cap="none" strike="noStrike">
                        <a:solidFill>
                          <a:srgbClr val="FFFFFF"/>
                        </a:solidFill>
                        <a:latin typeface="Century Gothic"/>
                        <a:ea typeface="Century Gothic"/>
                        <a:cs typeface="Century Gothic"/>
                        <a:sym typeface="Century Gothic"/>
                      </a:endParaRPr>
                    </a:p>
                  </a:txBody>
                  <a:tcPr marT="15250" marB="15250" marR="15250" marL="15250" anchor="ctr">
                    <a:solidFill>
                      <a:schemeClr val="accent1"/>
                    </a:solidFill>
                  </a:tcPr>
                </a:tc>
                <a:tc>
                  <a:txBody>
                    <a:bodyPr/>
                    <a:lstStyle/>
                    <a:p>
                      <a:pPr indent="0" lvl="0" marL="0" marR="0" rtl="0" algn="ctr">
                        <a:lnSpc>
                          <a:spcPct val="100000"/>
                        </a:lnSpc>
                        <a:spcBef>
                          <a:spcPts val="0"/>
                        </a:spcBef>
                        <a:spcAft>
                          <a:spcPts val="0"/>
                        </a:spcAft>
                        <a:buClr>
                          <a:srgbClr val="595959"/>
                        </a:buClr>
                        <a:buSzPts val="1200"/>
                        <a:buFont typeface="Arial"/>
                        <a:buNone/>
                      </a:pPr>
                      <a:r>
                        <a:rPr b="1" i="0" lang="en-US" sz="1200" u="none" cap="none" strike="noStrike">
                          <a:solidFill>
                            <a:srgbClr val="595959"/>
                          </a:solidFill>
                          <a:latin typeface="Century Gothic"/>
                          <a:ea typeface="Century Gothic"/>
                          <a:cs typeface="Century Gothic"/>
                          <a:sym typeface="Century Gothic"/>
                        </a:rPr>
                        <a:t>✓</a:t>
                      </a:r>
                      <a:endParaRPr b="1" i="0" sz="1200" u="none" cap="none" strike="noStrike">
                        <a:solidFill>
                          <a:srgbClr val="595959"/>
                        </a:solidFill>
                        <a:latin typeface="Century Gothic"/>
                        <a:ea typeface="Century Gothic"/>
                        <a:cs typeface="Century Gothic"/>
                        <a:sym typeface="Century Gothic"/>
                      </a:endParaRPr>
                    </a:p>
                  </a:txBody>
                  <a:tcPr marT="15250" marB="15250" marR="15250" marL="15250" anchor="ctr"/>
                </a:tc>
              </a:tr>
              <a:tr h="373825">
                <a:tc>
                  <a:txBody>
                    <a:bodyPr/>
                    <a:lstStyle/>
                    <a:p>
                      <a:pPr indent="0" lvl="0" marL="0" marR="0" rtl="0" algn="ctr">
                        <a:lnSpc>
                          <a:spcPct val="100000"/>
                        </a:lnSpc>
                        <a:spcBef>
                          <a:spcPts val="0"/>
                        </a:spcBef>
                        <a:spcAft>
                          <a:spcPts val="0"/>
                        </a:spcAft>
                        <a:buClr>
                          <a:schemeClr val="lt1"/>
                        </a:buClr>
                        <a:buSzPts val="1000"/>
                        <a:buFont typeface="Arial"/>
                        <a:buNone/>
                      </a:pPr>
                      <a:r>
                        <a:rPr lang="en-US" sz="1200" u="none" cap="none" strike="noStrike">
                          <a:solidFill>
                            <a:schemeClr val="lt1"/>
                          </a:solidFill>
                          <a:latin typeface="Century Gothic"/>
                          <a:ea typeface="Century Gothic"/>
                          <a:cs typeface="Century Gothic"/>
                          <a:sym typeface="Century Gothic"/>
                        </a:rPr>
                        <a:t>Creative and Coding </a:t>
                      </a:r>
                      <a:endParaRPr i="0" sz="1200" u="none" cap="none" strike="noStrike">
                        <a:solidFill>
                          <a:srgbClr val="FFFFFF"/>
                        </a:solidFill>
                        <a:latin typeface="Century Gothic"/>
                        <a:ea typeface="Century Gothic"/>
                        <a:cs typeface="Century Gothic"/>
                        <a:sym typeface="Century Gothic"/>
                      </a:endParaRPr>
                    </a:p>
                  </a:txBody>
                  <a:tcPr marT="15250" marB="15250" marR="15250" marL="15250" anchor="ctr">
                    <a:solidFill>
                      <a:schemeClr val="accent1"/>
                    </a:solidFill>
                  </a:tcPr>
                </a:tc>
                <a:tc>
                  <a:txBody>
                    <a:bodyPr/>
                    <a:lstStyle/>
                    <a:p>
                      <a:pPr indent="0" lvl="0" marL="0" marR="0" rtl="0" algn="ctr">
                        <a:lnSpc>
                          <a:spcPct val="100000"/>
                        </a:lnSpc>
                        <a:spcBef>
                          <a:spcPts val="0"/>
                        </a:spcBef>
                        <a:spcAft>
                          <a:spcPts val="0"/>
                        </a:spcAft>
                        <a:buClr>
                          <a:srgbClr val="595959"/>
                        </a:buClr>
                        <a:buSzPts val="1200"/>
                        <a:buFont typeface="Arial"/>
                        <a:buNone/>
                      </a:pPr>
                      <a:r>
                        <a:rPr b="1" i="0" lang="en-US" sz="1200" u="none" cap="none" strike="noStrike">
                          <a:solidFill>
                            <a:srgbClr val="595959"/>
                          </a:solidFill>
                          <a:latin typeface="Century Gothic"/>
                          <a:ea typeface="Century Gothic"/>
                          <a:cs typeface="Century Gothic"/>
                          <a:sym typeface="Century Gothic"/>
                        </a:rPr>
                        <a:t>✓</a:t>
                      </a:r>
                      <a:endParaRPr b="1" i="0" sz="1200" u="none" cap="none" strike="noStrike">
                        <a:solidFill>
                          <a:srgbClr val="595959"/>
                        </a:solidFill>
                        <a:latin typeface="Century Gothic"/>
                        <a:ea typeface="Century Gothic"/>
                        <a:cs typeface="Century Gothic"/>
                        <a:sym typeface="Century Gothic"/>
                      </a:endParaRPr>
                    </a:p>
                  </a:txBody>
                  <a:tcPr marT="15250" marB="15250" marR="15250" marL="15250" anchor="ctr"/>
                </a:tc>
              </a:tr>
              <a:tr h="374325">
                <a:tc>
                  <a:txBody>
                    <a:bodyPr/>
                    <a:lstStyle/>
                    <a:p>
                      <a:pPr indent="0" lvl="0" marL="0" marR="0" rtl="0" algn="ctr">
                        <a:lnSpc>
                          <a:spcPct val="100000"/>
                        </a:lnSpc>
                        <a:spcBef>
                          <a:spcPts val="0"/>
                        </a:spcBef>
                        <a:spcAft>
                          <a:spcPts val="0"/>
                        </a:spcAft>
                        <a:buClr>
                          <a:srgbClr val="00589E"/>
                        </a:buClr>
                        <a:buSzPts val="1200"/>
                        <a:buFont typeface="Arial"/>
                        <a:buNone/>
                      </a:pPr>
                      <a:r>
                        <a:rPr b="1" lang="en-US" sz="1400" u="none" cap="none" strike="noStrike">
                          <a:solidFill>
                            <a:srgbClr val="00589E"/>
                          </a:solidFill>
                          <a:latin typeface="Century Gothic"/>
                          <a:ea typeface="Century Gothic"/>
                          <a:cs typeface="Century Gothic"/>
                          <a:sym typeface="Century Gothic"/>
                        </a:rPr>
                        <a:t>C-Auto Package Totals</a:t>
                      </a:r>
                      <a:endParaRPr sz="1400" u="none" cap="none" strike="noStrike">
                        <a:solidFill>
                          <a:srgbClr val="FFFFFF"/>
                        </a:solidFill>
                        <a:latin typeface="Century Gothic"/>
                        <a:ea typeface="Century Gothic"/>
                        <a:cs typeface="Century Gothic"/>
                        <a:sym typeface="Century Gothic"/>
                      </a:endParaRPr>
                    </a:p>
                  </a:txBody>
                  <a:tcPr marT="15250" marB="15250" marR="15250" marL="15250" anchor="ctr">
                    <a:solidFill>
                      <a:srgbClr val="999999"/>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US" sz="1600" u="none" cap="none" strike="noStrike">
                          <a:latin typeface="Century Gothic"/>
                          <a:ea typeface="Century Gothic"/>
                          <a:cs typeface="Century Gothic"/>
                          <a:sym typeface="Century Gothic"/>
                        </a:rPr>
                        <a:t>$3,000</a:t>
                      </a:r>
                      <a:endParaRPr b="1" sz="1600" u="none" cap="none" strike="noStrike">
                        <a:solidFill>
                          <a:srgbClr val="FF0000"/>
                        </a:solidFill>
                        <a:latin typeface="Century Gothic"/>
                        <a:ea typeface="Century Gothic"/>
                        <a:cs typeface="Century Gothic"/>
                        <a:sym typeface="Century Gothic"/>
                      </a:endParaRPr>
                    </a:p>
                  </a:txBody>
                  <a:tcPr marT="15250" marB="15250" marR="15250" marL="15250" anchor="ctr">
                    <a:solidFill>
                      <a:srgbClr val="999999"/>
                    </a:solidFill>
                  </a:tcPr>
                </a:tc>
              </a:tr>
            </a:tbl>
          </a:graphicData>
        </a:graphic>
      </p:graphicFrame>
      <p:sp>
        <p:nvSpPr>
          <p:cNvPr id="341" name="Google Shape;341;p29"/>
          <p:cNvSpPr txBox="1"/>
          <p:nvPr/>
        </p:nvSpPr>
        <p:spPr>
          <a:xfrm>
            <a:off x="197800" y="5639158"/>
            <a:ext cx="8748300" cy="857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entury Gothic"/>
                <a:ea typeface="Century Gothic"/>
                <a:cs typeface="Century Gothic"/>
                <a:sym typeface="Century Gothic"/>
              </a:rPr>
              <a:t>Client Signature: _____________________________ Print: __________________________ Date: __________</a:t>
            </a:r>
            <a:endParaRPr b="0" i="0" sz="1400" u="none" cap="none" strike="noStrike">
              <a:solidFill>
                <a:srgbClr val="000000"/>
              </a:solidFill>
              <a:latin typeface="Century Gothic"/>
              <a:ea typeface="Century Gothic"/>
              <a:cs typeface="Century Gothic"/>
              <a:sym typeface="Century Gothic"/>
            </a:endParaRPr>
          </a:p>
        </p:txBody>
      </p:sp>
      <p:sp>
        <p:nvSpPr>
          <p:cNvPr id="342" name="Google Shape;342;p29"/>
          <p:cNvSpPr txBox="1"/>
          <p:nvPr/>
        </p:nvSpPr>
        <p:spPr>
          <a:xfrm>
            <a:off x="346267" y="102025"/>
            <a:ext cx="1809900" cy="924000"/>
          </a:xfrm>
          <a:prstGeom prst="rect">
            <a:avLst/>
          </a:prstGeom>
          <a:solidFill>
            <a:srgbClr val="FF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1200"/>
              <a:buFont typeface="Arial"/>
              <a:buNone/>
            </a:pPr>
            <a:r>
              <a:rPr b="1" i="0" lang="en-US" sz="900" u="none" cap="none" strike="noStrike">
                <a:solidFill>
                  <a:srgbClr val="FFFFFF"/>
                </a:solidFill>
                <a:latin typeface="Century Gothic"/>
                <a:ea typeface="Century Gothic"/>
                <a:cs typeface="Century Gothic"/>
                <a:sym typeface="Century Gothic"/>
              </a:rPr>
              <a:t>SELECT ONE PACKAGE ONLY TO SHARE WITH A CLIENT.</a:t>
            </a:r>
            <a:endParaRPr/>
          </a:p>
          <a:p>
            <a:pPr indent="0" lvl="0" marL="0" marR="0" rtl="0" algn="ctr">
              <a:lnSpc>
                <a:spcPct val="100000"/>
              </a:lnSpc>
              <a:spcBef>
                <a:spcPts val="0"/>
              </a:spcBef>
              <a:spcAft>
                <a:spcPts val="0"/>
              </a:spcAft>
              <a:buClr>
                <a:srgbClr val="FFFFFF"/>
              </a:buClr>
              <a:buSzPts val="1200"/>
              <a:buFont typeface="Arial"/>
              <a:buNone/>
            </a:pPr>
            <a:r>
              <a:rPr b="1" i="0" lang="en-US" sz="900" u="none" cap="none" strike="noStrike">
                <a:solidFill>
                  <a:srgbClr val="FFFFFF"/>
                </a:solidFill>
                <a:latin typeface="Century Gothic"/>
                <a:ea typeface="Century Gothic"/>
                <a:cs typeface="Century Gothic"/>
                <a:sym typeface="Century Gothic"/>
              </a:rPr>
              <a:t>PLEASE CHECK WITH VENDOR FOR MOST APPROPRIATE PRICING FOR YOUR CLIENT.</a:t>
            </a:r>
            <a:endParaRPr b="1" i="0" sz="1000" u="none" cap="none" strike="noStrike">
              <a:solidFill>
                <a:srgbClr val="FFFFFF"/>
              </a:solidFill>
              <a:latin typeface="Century Gothic"/>
              <a:ea typeface="Century Gothic"/>
              <a:cs typeface="Century Gothic"/>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30"/>
          <p:cNvSpPr txBox="1"/>
          <p:nvPr>
            <p:ph idx="12" type="sldNum"/>
          </p:nvPr>
        </p:nvSpPr>
        <p:spPr>
          <a:xfrm>
            <a:off x="8576733" y="6386078"/>
            <a:ext cx="395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48" name="Google Shape;348;p30"/>
          <p:cNvSpPr txBox="1"/>
          <p:nvPr/>
        </p:nvSpPr>
        <p:spPr>
          <a:xfrm>
            <a:off x="120238" y="316180"/>
            <a:ext cx="9022200" cy="554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b="1" lang="en-US" sz="3000">
                <a:solidFill>
                  <a:schemeClr val="lt1"/>
                </a:solidFill>
                <a:latin typeface="Century Gothic"/>
                <a:ea typeface="Century Gothic"/>
                <a:cs typeface="Century Gothic"/>
                <a:sym typeface="Century Gothic"/>
              </a:rPr>
              <a:t>Let’s Get Elected</a:t>
            </a:r>
            <a:endParaRPr b="1" sz="3000">
              <a:solidFill>
                <a:schemeClr val="lt1"/>
              </a:solidFill>
              <a:latin typeface="Century Gothic"/>
              <a:ea typeface="Century Gothic"/>
              <a:cs typeface="Century Gothic"/>
              <a:sym typeface="Century Gothic"/>
            </a:endParaRPr>
          </a:p>
        </p:txBody>
      </p:sp>
      <p:pic>
        <p:nvPicPr>
          <p:cNvPr descr="A picture containing text, clipart&#10;&#10;Description automatically generated" id="349" name="Google Shape;349;p30"/>
          <p:cNvPicPr preferRelativeResize="0"/>
          <p:nvPr/>
        </p:nvPicPr>
        <p:blipFill rotWithShape="1">
          <a:blip r:embed="rId3">
            <a:alphaModFix/>
          </a:blip>
          <a:srcRect b="0" l="0" r="0" t="0"/>
          <a:stretch/>
        </p:blipFill>
        <p:spPr>
          <a:xfrm>
            <a:off x="7215293" y="6406528"/>
            <a:ext cx="1303997" cy="319925"/>
          </a:xfrm>
          <a:prstGeom prst="rect">
            <a:avLst/>
          </a:prstGeom>
          <a:noFill/>
          <a:ln>
            <a:noFill/>
          </a:ln>
        </p:spPr>
      </p:pic>
      <p:graphicFrame>
        <p:nvGraphicFramePr>
          <p:cNvPr id="350" name="Google Shape;350;p30"/>
          <p:cNvGraphicFramePr/>
          <p:nvPr/>
        </p:nvGraphicFramePr>
        <p:xfrm>
          <a:off x="294149" y="1403282"/>
          <a:ext cx="3000000" cy="3000000"/>
        </p:xfrm>
        <a:graphic>
          <a:graphicData uri="http://schemas.openxmlformats.org/drawingml/2006/table">
            <a:tbl>
              <a:tblPr>
                <a:noFill/>
                <a:tableStyleId>{94D7D841-A4FA-4DCC-B71E-23A734A6E05C}</a:tableStyleId>
              </a:tblPr>
              <a:tblGrid>
                <a:gridCol w="5299575"/>
                <a:gridCol w="3241350"/>
              </a:tblGrid>
              <a:tr h="457475">
                <a:tc>
                  <a:txBody>
                    <a:bodyPr/>
                    <a:lstStyle/>
                    <a:p>
                      <a:pPr indent="0" lvl="0" marL="0" marR="0" rtl="0" algn="ctr">
                        <a:lnSpc>
                          <a:spcPct val="100000"/>
                        </a:lnSpc>
                        <a:spcBef>
                          <a:spcPts val="0"/>
                        </a:spcBef>
                        <a:spcAft>
                          <a:spcPts val="0"/>
                        </a:spcAft>
                        <a:buClr>
                          <a:schemeClr val="dk1"/>
                        </a:buClr>
                        <a:buSzPts val="1400"/>
                        <a:buFont typeface="Arial"/>
                        <a:buNone/>
                      </a:pPr>
                      <a:r>
                        <a:t/>
                      </a:r>
                      <a:endParaRPr b="1" sz="1400" u="none" cap="none" strike="noStrike">
                        <a:latin typeface="Century Gothic"/>
                        <a:ea typeface="Century Gothic"/>
                        <a:cs typeface="Century Gothic"/>
                        <a:sym typeface="Century Gothic"/>
                      </a:endParaRPr>
                    </a:p>
                  </a:txBody>
                  <a:tcPr marT="45725" marB="45725" marR="91450" marL="91450"/>
                </a:tc>
                <a:tc>
                  <a:txBody>
                    <a:bodyPr/>
                    <a:lstStyle/>
                    <a:p>
                      <a:pPr indent="0" lvl="0" marL="0" marR="0" rtl="0" algn="ctr">
                        <a:lnSpc>
                          <a:spcPct val="100000"/>
                        </a:lnSpc>
                        <a:spcBef>
                          <a:spcPts val="0"/>
                        </a:spcBef>
                        <a:spcAft>
                          <a:spcPts val="0"/>
                        </a:spcAft>
                        <a:buClr>
                          <a:srgbClr val="FFFFFF"/>
                        </a:buClr>
                        <a:buSzPts val="1400"/>
                        <a:buFont typeface="Arial"/>
                        <a:buNone/>
                      </a:pPr>
                      <a:r>
                        <a:rPr b="1" lang="en-US" sz="1600" u="none" cap="none" strike="noStrike">
                          <a:solidFill>
                            <a:srgbClr val="FFFFFF"/>
                          </a:solidFill>
                          <a:latin typeface="Century Gothic"/>
                          <a:ea typeface="Century Gothic"/>
                          <a:cs typeface="Century Gothic"/>
                          <a:sym typeface="Century Gothic"/>
                        </a:rPr>
                        <a:t>Package</a:t>
                      </a:r>
                      <a:endParaRPr b="1" sz="1600" u="none" cap="none" strike="noStrike">
                        <a:solidFill>
                          <a:srgbClr val="FFFFFF"/>
                        </a:solidFill>
                        <a:latin typeface="Century Gothic"/>
                        <a:ea typeface="Century Gothic"/>
                        <a:cs typeface="Century Gothic"/>
                        <a:sym typeface="Century Gothic"/>
                      </a:endParaRPr>
                    </a:p>
                  </a:txBody>
                  <a:tcPr marT="45725" marB="45725" marR="91450" marL="91450">
                    <a:solidFill>
                      <a:schemeClr val="accent1"/>
                    </a:solidFill>
                  </a:tcPr>
                </a:tc>
              </a:tr>
              <a:tr h="586700">
                <a:tc>
                  <a:txBody>
                    <a:bodyPr/>
                    <a:lstStyle/>
                    <a:p>
                      <a:pPr indent="0" lvl="0" marL="0" marR="0" rtl="0" algn="ctr">
                        <a:lnSpc>
                          <a:spcPct val="100000"/>
                        </a:lnSpc>
                        <a:spcBef>
                          <a:spcPts val="0"/>
                        </a:spcBef>
                        <a:spcAft>
                          <a:spcPts val="0"/>
                        </a:spcAft>
                        <a:buClr>
                          <a:srgbClr val="FFFFFF"/>
                        </a:buClr>
                        <a:buSzPts val="1000"/>
                        <a:buFont typeface="Arial"/>
                        <a:buNone/>
                      </a:pPr>
                      <a:r>
                        <a:rPr i="0" lang="en-US" sz="1200" u="none" cap="none" strike="noStrike">
                          <a:solidFill>
                            <a:srgbClr val="FFFFFF"/>
                          </a:solidFill>
                          <a:latin typeface="Century Gothic"/>
                          <a:ea typeface="Century Gothic"/>
                          <a:cs typeface="Century Gothic"/>
                          <a:sym typeface="Century Gothic"/>
                        </a:rPr>
                        <a:t>Leads from Cumulus Database</a:t>
                      </a:r>
                      <a:endParaRPr sz="1200" u="none" cap="none" strike="noStrike">
                        <a:solidFill>
                          <a:srgbClr val="FFFFFF"/>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FFFFFF"/>
                        </a:buClr>
                        <a:buSzPts val="900"/>
                        <a:buFont typeface="Arial"/>
                        <a:buNone/>
                      </a:pPr>
                      <a:r>
                        <a:rPr i="1" lang="en-US" sz="1200" u="none" cap="none" strike="noStrike">
                          <a:solidFill>
                            <a:srgbClr val="FFFFFF"/>
                          </a:solidFill>
                          <a:latin typeface="Century Gothic"/>
                          <a:ea typeface="Century Gothic"/>
                          <a:cs typeface="Century Gothic"/>
                          <a:sym typeface="Century Gothic"/>
                        </a:rPr>
                        <a:t>Emails &amp; Addresses of People Who Are Persuadable Voters</a:t>
                      </a:r>
                      <a:endParaRPr sz="1200" u="none" cap="none" strike="noStrike">
                        <a:solidFill>
                          <a:srgbClr val="FFFFFF"/>
                        </a:solidFill>
                        <a:latin typeface="Century Gothic"/>
                        <a:ea typeface="Century Gothic"/>
                        <a:cs typeface="Century Gothic"/>
                        <a:sym typeface="Century Gothic"/>
                      </a:endParaRPr>
                    </a:p>
                  </a:txBody>
                  <a:tcPr marT="15250" marB="15250" marR="15250" marL="15250" anchor="ctr">
                    <a:solidFill>
                      <a:schemeClr val="accent1"/>
                    </a:solidFill>
                  </a:tcPr>
                </a:tc>
                <a:tc>
                  <a:txBody>
                    <a:bodyPr/>
                    <a:lstStyle/>
                    <a:p>
                      <a:pPr indent="0" lvl="0" marL="0" marR="0" rtl="0" algn="ctr">
                        <a:lnSpc>
                          <a:spcPct val="100000"/>
                        </a:lnSpc>
                        <a:spcBef>
                          <a:spcPts val="0"/>
                        </a:spcBef>
                        <a:spcAft>
                          <a:spcPts val="0"/>
                        </a:spcAft>
                        <a:buClr>
                          <a:srgbClr val="595959"/>
                        </a:buClr>
                        <a:buSzPts val="1200"/>
                        <a:buFont typeface="Arial"/>
                        <a:buNone/>
                      </a:pPr>
                      <a:r>
                        <a:rPr b="1" i="0" lang="en-US" sz="1200" u="none" cap="none" strike="noStrike">
                          <a:solidFill>
                            <a:srgbClr val="595959"/>
                          </a:solidFill>
                          <a:latin typeface="Century Gothic"/>
                          <a:ea typeface="Century Gothic"/>
                          <a:cs typeface="Century Gothic"/>
                          <a:sym typeface="Century Gothic"/>
                        </a:rPr>
                        <a:t>Up to 50,000 Persuadable Voters</a:t>
                      </a:r>
                      <a:endParaRPr sz="1200" u="none" cap="none" strike="noStrike">
                        <a:latin typeface="Century Gothic"/>
                        <a:ea typeface="Century Gothic"/>
                        <a:cs typeface="Century Gothic"/>
                        <a:sym typeface="Century Gothic"/>
                      </a:endParaRPr>
                    </a:p>
                  </a:txBody>
                  <a:tcPr marT="15250" marB="15250" marR="15250" marL="15250" anchor="ctr"/>
                </a:tc>
              </a:tr>
              <a:tr h="598100">
                <a:tc>
                  <a:txBody>
                    <a:bodyPr/>
                    <a:lstStyle/>
                    <a:p>
                      <a:pPr indent="0" lvl="0" marL="0" marR="0" rtl="0" algn="ctr">
                        <a:lnSpc>
                          <a:spcPct val="100000"/>
                        </a:lnSpc>
                        <a:spcBef>
                          <a:spcPts val="0"/>
                        </a:spcBef>
                        <a:spcAft>
                          <a:spcPts val="0"/>
                        </a:spcAft>
                        <a:buClr>
                          <a:schemeClr val="lt1"/>
                        </a:buClr>
                        <a:buSzPts val="1000"/>
                        <a:buFont typeface="Arial"/>
                        <a:buNone/>
                      </a:pPr>
                      <a:r>
                        <a:rPr b="0" i="0" lang="en-US" sz="1200" u="none" cap="none" strike="noStrike">
                          <a:solidFill>
                            <a:schemeClr val="lt1"/>
                          </a:solidFill>
                          <a:latin typeface="Century Gothic"/>
                          <a:ea typeface="Century Gothic"/>
                          <a:cs typeface="Century Gothic"/>
                          <a:sym typeface="Century Gothic"/>
                        </a:rPr>
                        <a:t>Delivery of Emails, Remail, Display, Mobile Display, and OTT </a:t>
                      </a:r>
                      <a:endParaRPr b="0" i="0" sz="12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FFFFFF"/>
                        </a:buClr>
                        <a:buSzPts val="1000"/>
                        <a:buFont typeface="Arial"/>
                        <a:buNone/>
                      </a:pPr>
                      <a:r>
                        <a:rPr i="1" lang="en-US" sz="1200" u="none" cap="none" strike="noStrike">
                          <a:solidFill>
                            <a:srgbClr val="FFFFFF"/>
                          </a:solidFill>
                          <a:latin typeface="Century Gothic"/>
                          <a:ea typeface="Century Gothic"/>
                          <a:cs typeface="Century Gothic"/>
                          <a:sym typeface="Century Gothic"/>
                        </a:rPr>
                        <a:t>Targeting Voters</a:t>
                      </a:r>
                      <a:endParaRPr sz="1200" u="none" cap="none" strike="noStrike">
                        <a:solidFill>
                          <a:srgbClr val="FFFFFF"/>
                        </a:solidFill>
                        <a:latin typeface="Century Gothic"/>
                        <a:ea typeface="Century Gothic"/>
                        <a:cs typeface="Century Gothic"/>
                        <a:sym typeface="Century Gothic"/>
                      </a:endParaRPr>
                    </a:p>
                  </a:txBody>
                  <a:tcPr marT="15250" marB="15250" marR="15250" marL="15250" anchor="ctr">
                    <a:solidFill>
                      <a:schemeClr val="accent1"/>
                    </a:solidFill>
                  </a:tcPr>
                </a:tc>
                <a:tc>
                  <a:txBody>
                    <a:bodyPr/>
                    <a:lstStyle/>
                    <a:p>
                      <a:pPr indent="0" lvl="0" marL="0" marR="0" rtl="0" algn="ctr">
                        <a:lnSpc>
                          <a:spcPct val="100000"/>
                        </a:lnSpc>
                        <a:spcBef>
                          <a:spcPts val="0"/>
                        </a:spcBef>
                        <a:spcAft>
                          <a:spcPts val="0"/>
                        </a:spcAft>
                        <a:buClr>
                          <a:srgbClr val="595959"/>
                        </a:buClr>
                        <a:buSzPts val="1200"/>
                        <a:buFont typeface="Arial"/>
                        <a:buNone/>
                      </a:pPr>
                      <a:r>
                        <a:rPr b="1" lang="en-US" sz="1200" u="none" cap="none" strike="noStrike">
                          <a:solidFill>
                            <a:srgbClr val="595959"/>
                          </a:solidFill>
                          <a:latin typeface="Century Gothic"/>
                          <a:ea typeface="Century Gothic"/>
                          <a:cs typeface="Century Gothic"/>
                          <a:sym typeface="Century Gothic"/>
                        </a:rPr>
                        <a:t>300,000 Impressions</a:t>
                      </a:r>
                      <a:endParaRPr b="1" sz="1200" u="none" cap="none" strike="noStrike">
                        <a:solidFill>
                          <a:srgbClr val="595959"/>
                        </a:solidFill>
                        <a:latin typeface="Century Gothic"/>
                        <a:ea typeface="Century Gothic"/>
                        <a:cs typeface="Century Gothic"/>
                        <a:sym typeface="Century Gothic"/>
                      </a:endParaRPr>
                    </a:p>
                  </a:txBody>
                  <a:tcPr marT="15250" marB="15250" marR="15250" marL="15250" anchor="ctr"/>
                </a:tc>
              </a:tr>
              <a:tr h="373825">
                <a:tc>
                  <a:txBody>
                    <a:bodyPr/>
                    <a:lstStyle/>
                    <a:p>
                      <a:pPr indent="0" lvl="0" marL="0" marR="0" rtl="0" algn="ctr">
                        <a:lnSpc>
                          <a:spcPct val="100000"/>
                        </a:lnSpc>
                        <a:spcBef>
                          <a:spcPts val="0"/>
                        </a:spcBef>
                        <a:spcAft>
                          <a:spcPts val="0"/>
                        </a:spcAft>
                        <a:buClr>
                          <a:schemeClr val="lt1"/>
                        </a:buClr>
                        <a:buSzPts val="1000"/>
                        <a:buFont typeface="Arial"/>
                        <a:buNone/>
                      </a:pPr>
                      <a:r>
                        <a:rPr lang="en-US" sz="1200" u="none" cap="none" strike="noStrike">
                          <a:solidFill>
                            <a:schemeClr val="lt1"/>
                          </a:solidFill>
                          <a:latin typeface="Century Gothic"/>
                          <a:ea typeface="Century Gothic"/>
                          <a:cs typeface="Century Gothic"/>
                          <a:sym typeface="Century Gothic"/>
                        </a:rPr>
                        <a:t>Postal Data File</a:t>
                      </a:r>
                      <a:endParaRPr i="0" sz="1200" u="none" cap="none" strike="noStrike">
                        <a:solidFill>
                          <a:srgbClr val="FFFFFF"/>
                        </a:solidFill>
                        <a:latin typeface="Century Gothic"/>
                        <a:ea typeface="Century Gothic"/>
                        <a:cs typeface="Century Gothic"/>
                        <a:sym typeface="Century Gothic"/>
                      </a:endParaRPr>
                    </a:p>
                  </a:txBody>
                  <a:tcPr marT="15250" marB="15250" marR="15250" marL="15250" anchor="ctr">
                    <a:solidFill>
                      <a:schemeClr val="accent1"/>
                    </a:solidFill>
                  </a:tcPr>
                </a:tc>
                <a:tc>
                  <a:txBody>
                    <a:bodyPr/>
                    <a:lstStyle/>
                    <a:p>
                      <a:pPr indent="0" lvl="0" marL="0" marR="0" rtl="0" algn="ctr">
                        <a:lnSpc>
                          <a:spcPct val="100000"/>
                        </a:lnSpc>
                        <a:spcBef>
                          <a:spcPts val="0"/>
                        </a:spcBef>
                        <a:spcAft>
                          <a:spcPts val="0"/>
                        </a:spcAft>
                        <a:buClr>
                          <a:srgbClr val="595959"/>
                        </a:buClr>
                        <a:buSzPts val="1200"/>
                        <a:buFont typeface="Arial"/>
                        <a:buNone/>
                      </a:pPr>
                      <a:r>
                        <a:rPr b="1" i="0" lang="en-US" sz="1200" u="none" cap="none" strike="noStrike">
                          <a:solidFill>
                            <a:srgbClr val="595959"/>
                          </a:solidFill>
                          <a:latin typeface="Century Gothic"/>
                          <a:ea typeface="Century Gothic"/>
                          <a:cs typeface="Century Gothic"/>
                          <a:sym typeface="Century Gothic"/>
                        </a:rPr>
                        <a:t>✓</a:t>
                      </a:r>
                      <a:endParaRPr b="1" i="0" sz="1200" u="none" cap="none" strike="noStrike">
                        <a:solidFill>
                          <a:srgbClr val="595959"/>
                        </a:solidFill>
                        <a:latin typeface="Century Gothic"/>
                        <a:ea typeface="Century Gothic"/>
                        <a:cs typeface="Century Gothic"/>
                        <a:sym typeface="Century Gothic"/>
                      </a:endParaRPr>
                    </a:p>
                  </a:txBody>
                  <a:tcPr marT="15250" marB="15250" marR="15250" marL="15250" anchor="ctr"/>
                </a:tc>
              </a:tr>
              <a:tr h="373825">
                <a:tc>
                  <a:txBody>
                    <a:bodyPr/>
                    <a:lstStyle/>
                    <a:p>
                      <a:pPr indent="0" lvl="0" marL="0" marR="0" rtl="0" algn="ctr">
                        <a:lnSpc>
                          <a:spcPct val="100000"/>
                        </a:lnSpc>
                        <a:spcBef>
                          <a:spcPts val="0"/>
                        </a:spcBef>
                        <a:spcAft>
                          <a:spcPts val="0"/>
                        </a:spcAft>
                        <a:buClr>
                          <a:srgbClr val="FFFFFF"/>
                        </a:buClr>
                        <a:buSzPts val="1000"/>
                        <a:buFont typeface="Arial"/>
                        <a:buNone/>
                      </a:pPr>
                      <a:r>
                        <a:rPr i="0" lang="en-US" sz="1200" u="none" cap="none" strike="noStrike">
                          <a:solidFill>
                            <a:srgbClr val="FFFFFF"/>
                          </a:solidFill>
                          <a:latin typeface="Century Gothic"/>
                          <a:ea typeface="Century Gothic"/>
                          <a:cs typeface="Century Gothic"/>
                          <a:sym typeface="Century Gothic"/>
                        </a:rPr>
                        <a:t>Cross Device Pixel Tracking</a:t>
                      </a:r>
                      <a:endParaRPr i="0" sz="1200" u="none" cap="none" strike="noStrike">
                        <a:solidFill>
                          <a:srgbClr val="FFFFFF"/>
                        </a:solidFill>
                        <a:latin typeface="Century Gothic"/>
                        <a:ea typeface="Century Gothic"/>
                        <a:cs typeface="Century Gothic"/>
                        <a:sym typeface="Century Gothic"/>
                      </a:endParaRPr>
                    </a:p>
                  </a:txBody>
                  <a:tcPr marT="15250" marB="15250" marR="15250" marL="15250" anchor="ctr">
                    <a:solidFill>
                      <a:schemeClr val="accent1"/>
                    </a:solidFill>
                  </a:tcPr>
                </a:tc>
                <a:tc>
                  <a:txBody>
                    <a:bodyPr/>
                    <a:lstStyle/>
                    <a:p>
                      <a:pPr indent="0" lvl="0" marL="0" marR="0" rtl="0" algn="ctr">
                        <a:lnSpc>
                          <a:spcPct val="100000"/>
                        </a:lnSpc>
                        <a:spcBef>
                          <a:spcPts val="0"/>
                        </a:spcBef>
                        <a:spcAft>
                          <a:spcPts val="0"/>
                        </a:spcAft>
                        <a:buClr>
                          <a:srgbClr val="595959"/>
                        </a:buClr>
                        <a:buSzPts val="1200"/>
                        <a:buFont typeface="Arial"/>
                        <a:buNone/>
                      </a:pPr>
                      <a:r>
                        <a:rPr b="1" i="0" lang="en-US" sz="1200" u="none" cap="none" strike="noStrike">
                          <a:solidFill>
                            <a:srgbClr val="595959"/>
                          </a:solidFill>
                          <a:latin typeface="Century Gothic"/>
                          <a:ea typeface="Century Gothic"/>
                          <a:cs typeface="Century Gothic"/>
                          <a:sym typeface="Century Gothic"/>
                        </a:rPr>
                        <a:t>✓</a:t>
                      </a:r>
                      <a:endParaRPr/>
                    </a:p>
                  </a:txBody>
                  <a:tcPr marT="15250" marB="15250" marR="15250" marL="15250" anchor="ctr"/>
                </a:tc>
              </a:tr>
              <a:tr h="373825">
                <a:tc>
                  <a:txBody>
                    <a:bodyPr/>
                    <a:lstStyle/>
                    <a:p>
                      <a:pPr indent="0" lvl="0" marL="0" marR="0" rtl="0" algn="ctr">
                        <a:lnSpc>
                          <a:spcPct val="100000"/>
                        </a:lnSpc>
                        <a:spcBef>
                          <a:spcPts val="0"/>
                        </a:spcBef>
                        <a:spcAft>
                          <a:spcPts val="0"/>
                        </a:spcAft>
                        <a:buClr>
                          <a:schemeClr val="lt1"/>
                        </a:buClr>
                        <a:buSzPts val="1000"/>
                        <a:buFont typeface="Arial"/>
                        <a:buNone/>
                      </a:pPr>
                      <a:r>
                        <a:rPr lang="en-US" sz="1200" u="none" cap="none" strike="noStrike">
                          <a:solidFill>
                            <a:schemeClr val="lt1"/>
                          </a:solidFill>
                          <a:latin typeface="Century Gothic"/>
                          <a:ea typeface="Century Gothic"/>
                          <a:cs typeface="Century Gothic"/>
                          <a:sym typeface="Century Gothic"/>
                        </a:rPr>
                        <a:t>Response Data File</a:t>
                      </a:r>
                      <a:endParaRPr i="0" sz="1200" u="none" cap="none" strike="noStrike">
                        <a:solidFill>
                          <a:srgbClr val="FFFFFF"/>
                        </a:solidFill>
                        <a:latin typeface="Century Gothic"/>
                        <a:ea typeface="Century Gothic"/>
                        <a:cs typeface="Century Gothic"/>
                        <a:sym typeface="Century Gothic"/>
                      </a:endParaRPr>
                    </a:p>
                  </a:txBody>
                  <a:tcPr marT="15250" marB="15250" marR="15250" marL="15250" anchor="ctr">
                    <a:solidFill>
                      <a:schemeClr val="accent1"/>
                    </a:solidFill>
                  </a:tcPr>
                </a:tc>
                <a:tc>
                  <a:txBody>
                    <a:bodyPr/>
                    <a:lstStyle/>
                    <a:p>
                      <a:pPr indent="0" lvl="0" marL="0" marR="0" rtl="0" algn="ctr">
                        <a:lnSpc>
                          <a:spcPct val="100000"/>
                        </a:lnSpc>
                        <a:spcBef>
                          <a:spcPts val="0"/>
                        </a:spcBef>
                        <a:spcAft>
                          <a:spcPts val="0"/>
                        </a:spcAft>
                        <a:buClr>
                          <a:srgbClr val="595959"/>
                        </a:buClr>
                        <a:buSzPts val="1200"/>
                        <a:buFont typeface="Arial"/>
                        <a:buNone/>
                      </a:pPr>
                      <a:r>
                        <a:rPr b="1" i="0" lang="en-US" sz="1200" u="none" cap="none" strike="noStrike">
                          <a:solidFill>
                            <a:srgbClr val="595959"/>
                          </a:solidFill>
                          <a:latin typeface="Century Gothic"/>
                          <a:ea typeface="Century Gothic"/>
                          <a:cs typeface="Century Gothic"/>
                          <a:sym typeface="Century Gothic"/>
                        </a:rPr>
                        <a:t>✓</a:t>
                      </a:r>
                      <a:endParaRPr b="1" i="0" sz="1200" u="none" cap="none" strike="noStrike">
                        <a:solidFill>
                          <a:srgbClr val="595959"/>
                        </a:solidFill>
                        <a:latin typeface="Century Gothic"/>
                        <a:ea typeface="Century Gothic"/>
                        <a:cs typeface="Century Gothic"/>
                        <a:sym typeface="Century Gothic"/>
                      </a:endParaRPr>
                    </a:p>
                  </a:txBody>
                  <a:tcPr marT="15250" marB="15250" marR="15250" marL="15250" anchor="ctr"/>
                </a:tc>
              </a:tr>
              <a:tr h="373825">
                <a:tc>
                  <a:txBody>
                    <a:bodyPr/>
                    <a:lstStyle/>
                    <a:p>
                      <a:pPr indent="0" lvl="0" marL="0" marR="0" rtl="0" algn="ctr">
                        <a:lnSpc>
                          <a:spcPct val="100000"/>
                        </a:lnSpc>
                        <a:spcBef>
                          <a:spcPts val="0"/>
                        </a:spcBef>
                        <a:spcAft>
                          <a:spcPts val="0"/>
                        </a:spcAft>
                        <a:buClr>
                          <a:schemeClr val="lt1"/>
                        </a:buClr>
                        <a:buSzPts val="1000"/>
                        <a:buFont typeface="Arial"/>
                        <a:buNone/>
                      </a:pPr>
                      <a:r>
                        <a:rPr lang="en-US" sz="1200" u="none" cap="none" strike="noStrike">
                          <a:solidFill>
                            <a:schemeClr val="lt1"/>
                          </a:solidFill>
                          <a:latin typeface="Century Gothic"/>
                          <a:ea typeface="Century Gothic"/>
                          <a:cs typeface="Century Gothic"/>
                          <a:sym typeface="Century Gothic"/>
                        </a:rPr>
                        <a:t>Creative and Coding </a:t>
                      </a:r>
                      <a:endParaRPr i="0" sz="1200" u="none" cap="none" strike="noStrike">
                        <a:solidFill>
                          <a:srgbClr val="FFFFFF"/>
                        </a:solidFill>
                        <a:latin typeface="Century Gothic"/>
                        <a:ea typeface="Century Gothic"/>
                        <a:cs typeface="Century Gothic"/>
                        <a:sym typeface="Century Gothic"/>
                      </a:endParaRPr>
                    </a:p>
                  </a:txBody>
                  <a:tcPr marT="15250" marB="15250" marR="15250" marL="15250" anchor="ctr">
                    <a:solidFill>
                      <a:schemeClr val="accent1"/>
                    </a:solidFill>
                  </a:tcPr>
                </a:tc>
                <a:tc>
                  <a:txBody>
                    <a:bodyPr/>
                    <a:lstStyle/>
                    <a:p>
                      <a:pPr indent="0" lvl="0" marL="0" marR="0" rtl="0" algn="ctr">
                        <a:lnSpc>
                          <a:spcPct val="100000"/>
                        </a:lnSpc>
                        <a:spcBef>
                          <a:spcPts val="0"/>
                        </a:spcBef>
                        <a:spcAft>
                          <a:spcPts val="0"/>
                        </a:spcAft>
                        <a:buClr>
                          <a:srgbClr val="595959"/>
                        </a:buClr>
                        <a:buSzPts val="1200"/>
                        <a:buFont typeface="Arial"/>
                        <a:buNone/>
                      </a:pPr>
                      <a:r>
                        <a:rPr b="1" i="0" lang="en-US" sz="1200" u="none" cap="none" strike="noStrike">
                          <a:solidFill>
                            <a:srgbClr val="595959"/>
                          </a:solidFill>
                          <a:latin typeface="Century Gothic"/>
                          <a:ea typeface="Century Gothic"/>
                          <a:cs typeface="Century Gothic"/>
                          <a:sym typeface="Century Gothic"/>
                        </a:rPr>
                        <a:t>✓</a:t>
                      </a:r>
                      <a:endParaRPr b="1" i="0" sz="1200" u="none" cap="none" strike="noStrike">
                        <a:solidFill>
                          <a:srgbClr val="595959"/>
                        </a:solidFill>
                        <a:latin typeface="Century Gothic"/>
                        <a:ea typeface="Century Gothic"/>
                        <a:cs typeface="Century Gothic"/>
                        <a:sym typeface="Century Gothic"/>
                      </a:endParaRPr>
                    </a:p>
                  </a:txBody>
                  <a:tcPr marT="15250" marB="15250" marR="15250" marL="15250" anchor="ctr"/>
                </a:tc>
              </a:tr>
              <a:tr h="374325">
                <a:tc>
                  <a:txBody>
                    <a:bodyPr/>
                    <a:lstStyle/>
                    <a:p>
                      <a:pPr indent="0" lvl="0" marL="0" marR="0" rtl="0" algn="ctr">
                        <a:lnSpc>
                          <a:spcPct val="100000"/>
                        </a:lnSpc>
                        <a:spcBef>
                          <a:spcPts val="0"/>
                        </a:spcBef>
                        <a:spcAft>
                          <a:spcPts val="0"/>
                        </a:spcAft>
                        <a:buClr>
                          <a:srgbClr val="00589E"/>
                        </a:buClr>
                        <a:buSzPts val="1200"/>
                        <a:buFont typeface="Arial"/>
                        <a:buNone/>
                      </a:pPr>
                      <a:r>
                        <a:rPr b="1" lang="en-US" sz="1400" u="none" cap="none" strike="noStrike">
                          <a:solidFill>
                            <a:srgbClr val="00589E"/>
                          </a:solidFill>
                          <a:latin typeface="Century Gothic"/>
                          <a:ea typeface="Century Gothic"/>
                          <a:cs typeface="Century Gothic"/>
                          <a:sym typeface="Century Gothic"/>
                        </a:rPr>
                        <a:t>C-Auto Package Totals</a:t>
                      </a:r>
                      <a:endParaRPr sz="1400" u="none" cap="none" strike="noStrike">
                        <a:solidFill>
                          <a:srgbClr val="FFFFFF"/>
                        </a:solidFill>
                        <a:latin typeface="Century Gothic"/>
                        <a:ea typeface="Century Gothic"/>
                        <a:cs typeface="Century Gothic"/>
                        <a:sym typeface="Century Gothic"/>
                      </a:endParaRPr>
                    </a:p>
                  </a:txBody>
                  <a:tcPr marT="15250" marB="15250" marR="15250" marL="15250" anchor="ctr">
                    <a:solidFill>
                      <a:srgbClr val="999999"/>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US" sz="1600" u="none" cap="none" strike="noStrike">
                          <a:latin typeface="Century Gothic"/>
                          <a:ea typeface="Century Gothic"/>
                          <a:cs typeface="Century Gothic"/>
                          <a:sym typeface="Century Gothic"/>
                        </a:rPr>
                        <a:t>$5,000</a:t>
                      </a:r>
                      <a:endParaRPr b="1" sz="1600" u="none" cap="none" strike="noStrike">
                        <a:solidFill>
                          <a:srgbClr val="FF0000"/>
                        </a:solidFill>
                        <a:latin typeface="Century Gothic"/>
                        <a:ea typeface="Century Gothic"/>
                        <a:cs typeface="Century Gothic"/>
                        <a:sym typeface="Century Gothic"/>
                      </a:endParaRPr>
                    </a:p>
                  </a:txBody>
                  <a:tcPr marT="15250" marB="15250" marR="15250" marL="15250" anchor="ctr">
                    <a:solidFill>
                      <a:srgbClr val="999999"/>
                    </a:solidFill>
                  </a:tcPr>
                </a:tc>
              </a:tr>
            </a:tbl>
          </a:graphicData>
        </a:graphic>
      </p:graphicFrame>
      <p:sp>
        <p:nvSpPr>
          <p:cNvPr id="351" name="Google Shape;351;p30"/>
          <p:cNvSpPr txBox="1"/>
          <p:nvPr/>
        </p:nvSpPr>
        <p:spPr>
          <a:xfrm>
            <a:off x="197800" y="5639158"/>
            <a:ext cx="8748300" cy="857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entury Gothic"/>
                <a:ea typeface="Century Gothic"/>
                <a:cs typeface="Century Gothic"/>
                <a:sym typeface="Century Gothic"/>
              </a:rPr>
              <a:t>Client Signature: _____________________________ Print: __________________________ Date: __________</a:t>
            </a:r>
            <a:endParaRPr b="0" i="0" sz="1400" u="none" cap="none" strike="noStrike">
              <a:solidFill>
                <a:srgbClr val="000000"/>
              </a:solidFill>
              <a:latin typeface="Century Gothic"/>
              <a:ea typeface="Century Gothic"/>
              <a:cs typeface="Century Gothic"/>
              <a:sym typeface="Century Gothic"/>
            </a:endParaRPr>
          </a:p>
        </p:txBody>
      </p:sp>
      <p:sp>
        <p:nvSpPr>
          <p:cNvPr id="352" name="Google Shape;352;p30"/>
          <p:cNvSpPr txBox="1"/>
          <p:nvPr/>
        </p:nvSpPr>
        <p:spPr>
          <a:xfrm>
            <a:off x="346267" y="102025"/>
            <a:ext cx="1809900" cy="924000"/>
          </a:xfrm>
          <a:prstGeom prst="rect">
            <a:avLst/>
          </a:prstGeom>
          <a:solidFill>
            <a:srgbClr val="FF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1200"/>
              <a:buFont typeface="Arial"/>
              <a:buNone/>
            </a:pPr>
            <a:r>
              <a:rPr b="1" i="0" lang="en-US" sz="900" u="none" cap="none" strike="noStrike">
                <a:solidFill>
                  <a:srgbClr val="FFFFFF"/>
                </a:solidFill>
                <a:latin typeface="Century Gothic"/>
                <a:ea typeface="Century Gothic"/>
                <a:cs typeface="Century Gothic"/>
                <a:sym typeface="Century Gothic"/>
              </a:rPr>
              <a:t>SELECT ONE PACKAGE ONLY TO SHARE WITH A CLIENT.</a:t>
            </a:r>
            <a:endParaRPr/>
          </a:p>
          <a:p>
            <a:pPr indent="0" lvl="0" marL="0" marR="0" rtl="0" algn="ctr">
              <a:lnSpc>
                <a:spcPct val="100000"/>
              </a:lnSpc>
              <a:spcBef>
                <a:spcPts val="0"/>
              </a:spcBef>
              <a:spcAft>
                <a:spcPts val="0"/>
              </a:spcAft>
              <a:buClr>
                <a:srgbClr val="FFFFFF"/>
              </a:buClr>
              <a:buSzPts val="1200"/>
              <a:buFont typeface="Arial"/>
              <a:buNone/>
            </a:pPr>
            <a:r>
              <a:rPr b="1" i="0" lang="en-US" sz="900" u="none" cap="none" strike="noStrike">
                <a:solidFill>
                  <a:srgbClr val="FFFFFF"/>
                </a:solidFill>
                <a:latin typeface="Century Gothic"/>
                <a:ea typeface="Century Gothic"/>
                <a:cs typeface="Century Gothic"/>
                <a:sym typeface="Century Gothic"/>
              </a:rPr>
              <a:t>PLEASE CHECK WITH VENDOR FOR MOST APPROPRIATE PRICING FOR YOUR CLIENT.</a:t>
            </a:r>
            <a:endParaRPr b="1" i="0" sz="1000" u="none" cap="none" strike="noStrike">
              <a:solidFill>
                <a:srgbClr val="FFFFFF"/>
              </a:solidFill>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31"/>
          <p:cNvSpPr txBox="1"/>
          <p:nvPr>
            <p:ph idx="12" type="sldNum"/>
          </p:nvPr>
        </p:nvSpPr>
        <p:spPr>
          <a:xfrm>
            <a:off x="8576733" y="6386078"/>
            <a:ext cx="395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58" name="Google Shape;358;p31"/>
          <p:cNvSpPr txBox="1"/>
          <p:nvPr/>
        </p:nvSpPr>
        <p:spPr>
          <a:xfrm>
            <a:off x="120238" y="316180"/>
            <a:ext cx="9022200" cy="554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b="1" lang="en-US" sz="3000">
                <a:solidFill>
                  <a:schemeClr val="lt1"/>
                </a:solidFill>
                <a:latin typeface="Century Gothic"/>
                <a:ea typeface="Century Gothic"/>
                <a:cs typeface="Century Gothic"/>
                <a:sym typeface="Century Gothic"/>
              </a:rPr>
              <a:t>Let’s Get Elected</a:t>
            </a:r>
            <a:endParaRPr b="1" sz="3000">
              <a:solidFill>
                <a:schemeClr val="lt1"/>
              </a:solidFill>
              <a:latin typeface="Century Gothic"/>
              <a:ea typeface="Century Gothic"/>
              <a:cs typeface="Century Gothic"/>
              <a:sym typeface="Century Gothic"/>
            </a:endParaRPr>
          </a:p>
        </p:txBody>
      </p:sp>
      <p:pic>
        <p:nvPicPr>
          <p:cNvPr descr="A picture containing text, clipart&#10;&#10;Description automatically generated" id="359" name="Google Shape;359;p31"/>
          <p:cNvPicPr preferRelativeResize="0"/>
          <p:nvPr/>
        </p:nvPicPr>
        <p:blipFill rotWithShape="1">
          <a:blip r:embed="rId3">
            <a:alphaModFix/>
          </a:blip>
          <a:srcRect b="0" l="0" r="0" t="0"/>
          <a:stretch/>
        </p:blipFill>
        <p:spPr>
          <a:xfrm>
            <a:off x="7215293" y="6406528"/>
            <a:ext cx="1303997" cy="319925"/>
          </a:xfrm>
          <a:prstGeom prst="rect">
            <a:avLst/>
          </a:prstGeom>
          <a:noFill/>
          <a:ln>
            <a:noFill/>
          </a:ln>
        </p:spPr>
      </p:pic>
      <p:graphicFrame>
        <p:nvGraphicFramePr>
          <p:cNvPr id="360" name="Google Shape;360;p31"/>
          <p:cNvGraphicFramePr/>
          <p:nvPr/>
        </p:nvGraphicFramePr>
        <p:xfrm>
          <a:off x="294149" y="1403282"/>
          <a:ext cx="3000000" cy="3000000"/>
        </p:xfrm>
        <a:graphic>
          <a:graphicData uri="http://schemas.openxmlformats.org/drawingml/2006/table">
            <a:tbl>
              <a:tblPr>
                <a:noFill/>
                <a:tableStyleId>{94D7D841-A4FA-4DCC-B71E-23A734A6E05C}</a:tableStyleId>
              </a:tblPr>
              <a:tblGrid>
                <a:gridCol w="5299575"/>
                <a:gridCol w="3241350"/>
              </a:tblGrid>
              <a:tr h="457475">
                <a:tc>
                  <a:txBody>
                    <a:bodyPr/>
                    <a:lstStyle/>
                    <a:p>
                      <a:pPr indent="0" lvl="0" marL="0" marR="0" rtl="0" algn="ctr">
                        <a:lnSpc>
                          <a:spcPct val="100000"/>
                        </a:lnSpc>
                        <a:spcBef>
                          <a:spcPts val="0"/>
                        </a:spcBef>
                        <a:spcAft>
                          <a:spcPts val="0"/>
                        </a:spcAft>
                        <a:buClr>
                          <a:schemeClr val="dk1"/>
                        </a:buClr>
                        <a:buSzPts val="1400"/>
                        <a:buFont typeface="Arial"/>
                        <a:buNone/>
                      </a:pPr>
                      <a:r>
                        <a:t/>
                      </a:r>
                      <a:endParaRPr b="1" sz="1400" u="none" cap="none" strike="noStrike">
                        <a:latin typeface="Century Gothic"/>
                        <a:ea typeface="Century Gothic"/>
                        <a:cs typeface="Century Gothic"/>
                        <a:sym typeface="Century Gothic"/>
                      </a:endParaRPr>
                    </a:p>
                  </a:txBody>
                  <a:tcPr marT="45725" marB="45725" marR="91450" marL="91450"/>
                </a:tc>
                <a:tc>
                  <a:txBody>
                    <a:bodyPr/>
                    <a:lstStyle/>
                    <a:p>
                      <a:pPr indent="0" lvl="0" marL="0" marR="0" rtl="0" algn="ctr">
                        <a:lnSpc>
                          <a:spcPct val="100000"/>
                        </a:lnSpc>
                        <a:spcBef>
                          <a:spcPts val="0"/>
                        </a:spcBef>
                        <a:spcAft>
                          <a:spcPts val="0"/>
                        </a:spcAft>
                        <a:buClr>
                          <a:srgbClr val="FFFFFF"/>
                        </a:buClr>
                        <a:buSzPts val="1400"/>
                        <a:buFont typeface="Arial"/>
                        <a:buNone/>
                      </a:pPr>
                      <a:r>
                        <a:rPr b="1" lang="en-US" sz="1600" u="none" cap="none" strike="noStrike">
                          <a:solidFill>
                            <a:srgbClr val="FFFFFF"/>
                          </a:solidFill>
                          <a:latin typeface="Century Gothic"/>
                          <a:ea typeface="Century Gothic"/>
                          <a:cs typeface="Century Gothic"/>
                          <a:sym typeface="Century Gothic"/>
                        </a:rPr>
                        <a:t>Package</a:t>
                      </a:r>
                      <a:endParaRPr b="1" sz="1600" u="none" cap="none" strike="noStrike">
                        <a:solidFill>
                          <a:srgbClr val="FFFFFF"/>
                        </a:solidFill>
                        <a:latin typeface="Century Gothic"/>
                        <a:ea typeface="Century Gothic"/>
                        <a:cs typeface="Century Gothic"/>
                        <a:sym typeface="Century Gothic"/>
                      </a:endParaRPr>
                    </a:p>
                  </a:txBody>
                  <a:tcPr marT="45725" marB="45725" marR="91450" marL="91450">
                    <a:solidFill>
                      <a:schemeClr val="accent1"/>
                    </a:solidFill>
                  </a:tcPr>
                </a:tc>
              </a:tr>
              <a:tr h="586700">
                <a:tc>
                  <a:txBody>
                    <a:bodyPr/>
                    <a:lstStyle/>
                    <a:p>
                      <a:pPr indent="0" lvl="0" marL="0" marR="0" rtl="0" algn="ctr">
                        <a:lnSpc>
                          <a:spcPct val="100000"/>
                        </a:lnSpc>
                        <a:spcBef>
                          <a:spcPts val="0"/>
                        </a:spcBef>
                        <a:spcAft>
                          <a:spcPts val="0"/>
                        </a:spcAft>
                        <a:buClr>
                          <a:srgbClr val="FFFFFF"/>
                        </a:buClr>
                        <a:buSzPts val="1000"/>
                        <a:buFont typeface="Arial"/>
                        <a:buNone/>
                      </a:pPr>
                      <a:r>
                        <a:rPr i="0" lang="en-US" sz="1200" u="none" cap="none" strike="noStrike">
                          <a:solidFill>
                            <a:srgbClr val="FFFFFF"/>
                          </a:solidFill>
                          <a:latin typeface="Century Gothic"/>
                          <a:ea typeface="Century Gothic"/>
                          <a:cs typeface="Century Gothic"/>
                          <a:sym typeface="Century Gothic"/>
                        </a:rPr>
                        <a:t>Leads from Cumulus Database</a:t>
                      </a:r>
                      <a:endParaRPr sz="1200" u="none" cap="none" strike="noStrike">
                        <a:solidFill>
                          <a:srgbClr val="FFFFFF"/>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FFFFFF"/>
                        </a:buClr>
                        <a:buSzPts val="900"/>
                        <a:buFont typeface="Arial"/>
                        <a:buNone/>
                      </a:pPr>
                      <a:r>
                        <a:rPr i="1" lang="en-US" sz="1200" u="none" cap="none" strike="noStrike">
                          <a:solidFill>
                            <a:srgbClr val="FFFFFF"/>
                          </a:solidFill>
                          <a:latin typeface="Century Gothic"/>
                          <a:ea typeface="Century Gothic"/>
                          <a:cs typeface="Century Gothic"/>
                          <a:sym typeface="Century Gothic"/>
                        </a:rPr>
                        <a:t>Emails &amp; Addresses of People Who Are Persuadable Voters</a:t>
                      </a:r>
                      <a:endParaRPr sz="1200" u="none" cap="none" strike="noStrike">
                        <a:solidFill>
                          <a:srgbClr val="FFFFFF"/>
                        </a:solidFill>
                        <a:latin typeface="Century Gothic"/>
                        <a:ea typeface="Century Gothic"/>
                        <a:cs typeface="Century Gothic"/>
                        <a:sym typeface="Century Gothic"/>
                      </a:endParaRPr>
                    </a:p>
                  </a:txBody>
                  <a:tcPr marT="15250" marB="15250" marR="15250" marL="15250" anchor="ctr">
                    <a:solidFill>
                      <a:schemeClr val="accent1"/>
                    </a:solidFill>
                  </a:tcPr>
                </a:tc>
                <a:tc>
                  <a:txBody>
                    <a:bodyPr/>
                    <a:lstStyle/>
                    <a:p>
                      <a:pPr indent="0" lvl="0" marL="0" marR="0" rtl="0" algn="ctr">
                        <a:lnSpc>
                          <a:spcPct val="100000"/>
                        </a:lnSpc>
                        <a:spcBef>
                          <a:spcPts val="0"/>
                        </a:spcBef>
                        <a:spcAft>
                          <a:spcPts val="0"/>
                        </a:spcAft>
                        <a:buClr>
                          <a:srgbClr val="595959"/>
                        </a:buClr>
                        <a:buSzPts val="1200"/>
                        <a:buFont typeface="Arial"/>
                        <a:buNone/>
                      </a:pPr>
                      <a:r>
                        <a:rPr b="1" i="0" lang="en-US" sz="1200" u="none" cap="none" strike="noStrike">
                          <a:solidFill>
                            <a:srgbClr val="595959"/>
                          </a:solidFill>
                          <a:latin typeface="Century Gothic"/>
                          <a:ea typeface="Century Gothic"/>
                          <a:cs typeface="Century Gothic"/>
                          <a:sym typeface="Century Gothic"/>
                        </a:rPr>
                        <a:t>Up to 75,000 Persuadable Voters</a:t>
                      </a:r>
                      <a:endParaRPr sz="1200" u="none" cap="none" strike="noStrike">
                        <a:latin typeface="Century Gothic"/>
                        <a:ea typeface="Century Gothic"/>
                        <a:cs typeface="Century Gothic"/>
                        <a:sym typeface="Century Gothic"/>
                      </a:endParaRPr>
                    </a:p>
                  </a:txBody>
                  <a:tcPr marT="15250" marB="15250" marR="15250" marL="15250" anchor="ctr"/>
                </a:tc>
              </a:tr>
              <a:tr h="598100">
                <a:tc>
                  <a:txBody>
                    <a:bodyPr/>
                    <a:lstStyle/>
                    <a:p>
                      <a:pPr indent="0" lvl="0" marL="0" marR="0" rtl="0" algn="ctr">
                        <a:lnSpc>
                          <a:spcPct val="100000"/>
                        </a:lnSpc>
                        <a:spcBef>
                          <a:spcPts val="0"/>
                        </a:spcBef>
                        <a:spcAft>
                          <a:spcPts val="0"/>
                        </a:spcAft>
                        <a:buClr>
                          <a:schemeClr val="lt1"/>
                        </a:buClr>
                        <a:buSzPts val="1000"/>
                        <a:buFont typeface="Arial"/>
                        <a:buNone/>
                      </a:pPr>
                      <a:r>
                        <a:rPr b="0" i="0" lang="en-US" sz="1200" u="none" cap="none" strike="noStrike">
                          <a:solidFill>
                            <a:schemeClr val="lt1"/>
                          </a:solidFill>
                          <a:latin typeface="Century Gothic"/>
                          <a:ea typeface="Century Gothic"/>
                          <a:cs typeface="Century Gothic"/>
                          <a:sym typeface="Century Gothic"/>
                        </a:rPr>
                        <a:t>Delivery of Emails, Remail, Display, Mobile Display, and OTT </a:t>
                      </a:r>
                      <a:endParaRPr b="0" i="0" sz="12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FFFFFF"/>
                        </a:buClr>
                        <a:buSzPts val="1000"/>
                        <a:buFont typeface="Arial"/>
                        <a:buNone/>
                      </a:pPr>
                      <a:r>
                        <a:rPr i="1" lang="en-US" sz="1200" u="none" cap="none" strike="noStrike">
                          <a:solidFill>
                            <a:srgbClr val="FFFFFF"/>
                          </a:solidFill>
                          <a:latin typeface="Century Gothic"/>
                          <a:ea typeface="Century Gothic"/>
                          <a:cs typeface="Century Gothic"/>
                          <a:sym typeface="Century Gothic"/>
                        </a:rPr>
                        <a:t>Targeting Voters</a:t>
                      </a:r>
                      <a:endParaRPr sz="1200" u="none" cap="none" strike="noStrike">
                        <a:solidFill>
                          <a:srgbClr val="FFFFFF"/>
                        </a:solidFill>
                        <a:latin typeface="Century Gothic"/>
                        <a:ea typeface="Century Gothic"/>
                        <a:cs typeface="Century Gothic"/>
                        <a:sym typeface="Century Gothic"/>
                      </a:endParaRPr>
                    </a:p>
                  </a:txBody>
                  <a:tcPr marT="15250" marB="15250" marR="15250" marL="15250" anchor="ctr">
                    <a:solidFill>
                      <a:schemeClr val="accent1"/>
                    </a:solidFill>
                  </a:tcPr>
                </a:tc>
                <a:tc>
                  <a:txBody>
                    <a:bodyPr/>
                    <a:lstStyle/>
                    <a:p>
                      <a:pPr indent="0" lvl="0" marL="0" marR="0" rtl="0" algn="ctr">
                        <a:lnSpc>
                          <a:spcPct val="100000"/>
                        </a:lnSpc>
                        <a:spcBef>
                          <a:spcPts val="0"/>
                        </a:spcBef>
                        <a:spcAft>
                          <a:spcPts val="0"/>
                        </a:spcAft>
                        <a:buClr>
                          <a:srgbClr val="595959"/>
                        </a:buClr>
                        <a:buSzPts val="1200"/>
                        <a:buFont typeface="Arial"/>
                        <a:buNone/>
                      </a:pPr>
                      <a:r>
                        <a:rPr b="1" lang="en-US" sz="1200" u="none" cap="none" strike="noStrike">
                          <a:solidFill>
                            <a:srgbClr val="595959"/>
                          </a:solidFill>
                          <a:latin typeface="Century Gothic"/>
                          <a:ea typeface="Century Gothic"/>
                          <a:cs typeface="Century Gothic"/>
                          <a:sym typeface="Century Gothic"/>
                        </a:rPr>
                        <a:t>650,000 Impressions</a:t>
                      </a:r>
                      <a:endParaRPr b="1" sz="1200" u="none" cap="none" strike="noStrike">
                        <a:solidFill>
                          <a:srgbClr val="595959"/>
                        </a:solidFill>
                        <a:latin typeface="Century Gothic"/>
                        <a:ea typeface="Century Gothic"/>
                        <a:cs typeface="Century Gothic"/>
                        <a:sym typeface="Century Gothic"/>
                      </a:endParaRPr>
                    </a:p>
                  </a:txBody>
                  <a:tcPr marT="15250" marB="15250" marR="15250" marL="15250" anchor="ctr"/>
                </a:tc>
              </a:tr>
              <a:tr h="373825">
                <a:tc>
                  <a:txBody>
                    <a:bodyPr/>
                    <a:lstStyle/>
                    <a:p>
                      <a:pPr indent="0" lvl="0" marL="0" marR="0" rtl="0" algn="ctr">
                        <a:lnSpc>
                          <a:spcPct val="100000"/>
                        </a:lnSpc>
                        <a:spcBef>
                          <a:spcPts val="0"/>
                        </a:spcBef>
                        <a:spcAft>
                          <a:spcPts val="0"/>
                        </a:spcAft>
                        <a:buClr>
                          <a:schemeClr val="lt1"/>
                        </a:buClr>
                        <a:buSzPts val="1000"/>
                        <a:buFont typeface="Arial"/>
                        <a:buNone/>
                      </a:pPr>
                      <a:r>
                        <a:rPr lang="en-US" sz="1200" u="none" cap="none" strike="noStrike">
                          <a:solidFill>
                            <a:schemeClr val="lt1"/>
                          </a:solidFill>
                          <a:latin typeface="Century Gothic"/>
                          <a:ea typeface="Century Gothic"/>
                          <a:cs typeface="Century Gothic"/>
                          <a:sym typeface="Century Gothic"/>
                        </a:rPr>
                        <a:t>Postal Data File</a:t>
                      </a:r>
                      <a:endParaRPr i="0" sz="1200" u="none" cap="none" strike="noStrike">
                        <a:solidFill>
                          <a:srgbClr val="FFFFFF"/>
                        </a:solidFill>
                        <a:latin typeface="Century Gothic"/>
                        <a:ea typeface="Century Gothic"/>
                        <a:cs typeface="Century Gothic"/>
                        <a:sym typeface="Century Gothic"/>
                      </a:endParaRPr>
                    </a:p>
                  </a:txBody>
                  <a:tcPr marT="15250" marB="15250" marR="15250" marL="15250" anchor="ctr">
                    <a:solidFill>
                      <a:schemeClr val="accent1"/>
                    </a:solidFill>
                  </a:tcPr>
                </a:tc>
                <a:tc>
                  <a:txBody>
                    <a:bodyPr/>
                    <a:lstStyle/>
                    <a:p>
                      <a:pPr indent="0" lvl="0" marL="0" marR="0" rtl="0" algn="ctr">
                        <a:lnSpc>
                          <a:spcPct val="100000"/>
                        </a:lnSpc>
                        <a:spcBef>
                          <a:spcPts val="0"/>
                        </a:spcBef>
                        <a:spcAft>
                          <a:spcPts val="0"/>
                        </a:spcAft>
                        <a:buClr>
                          <a:srgbClr val="595959"/>
                        </a:buClr>
                        <a:buSzPts val="1200"/>
                        <a:buFont typeface="Arial"/>
                        <a:buNone/>
                      </a:pPr>
                      <a:r>
                        <a:rPr b="1" i="0" lang="en-US" sz="1200" u="none" cap="none" strike="noStrike">
                          <a:solidFill>
                            <a:srgbClr val="595959"/>
                          </a:solidFill>
                          <a:latin typeface="Century Gothic"/>
                          <a:ea typeface="Century Gothic"/>
                          <a:cs typeface="Century Gothic"/>
                          <a:sym typeface="Century Gothic"/>
                        </a:rPr>
                        <a:t>✓</a:t>
                      </a:r>
                      <a:endParaRPr b="1" i="0" sz="1200" u="none" cap="none" strike="noStrike">
                        <a:solidFill>
                          <a:srgbClr val="595959"/>
                        </a:solidFill>
                        <a:latin typeface="Century Gothic"/>
                        <a:ea typeface="Century Gothic"/>
                        <a:cs typeface="Century Gothic"/>
                        <a:sym typeface="Century Gothic"/>
                      </a:endParaRPr>
                    </a:p>
                  </a:txBody>
                  <a:tcPr marT="15250" marB="15250" marR="15250" marL="15250" anchor="ctr"/>
                </a:tc>
              </a:tr>
              <a:tr h="373825">
                <a:tc>
                  <a:txBody>
                    <a:bodyPr/>
                    <a:lstStyle/>
                    <a:p>
                      <a:pPr indent="0" lvl="0" marL="0" marR="0" rtl="0" algn="ctr">
                        <a:lnSpc>
                          <a:spcPct val="100000"/>
                        </a:lnSpc>
                        <a:spcBef>
                          <a:spcPts val="0"/>
                        </a:spcBef>
                        <a:spcAft>
                          <a:spcPts val="0"/>
                        </a:spcAft>
                        <a:buClr>
                          <a:srgbClr val="FFFFFF"/>
                        </a:buClr>
                        <a:buSzPts val="1000"/>
                        <a:buFont typeface="Arial"/>
                        <a:buNone/>
                      </a:pPr>
                      <a:r>
                        <a:rPr i="0" lang="en-US" sz="1200" u="none" cap="none" strike="noStrike">
                          <a:solidFill>
                            <a:srgbClr val="FFFFFF"/>
                          </a:solidFill>
                          <a:latin typeface="Century Gothic"/>
                          <a:ea typeface="Century Gothic"/>
                          <a:cs typeface="Century Gothic"/>
                          <a:sym typeface="Century Gothic"/>
                        </a:rPr>
                        <a:t>Cross Device Pixel Tracking</a:t>
                      </a:r>
                      <a:endParaRPr i="0" sz="1200" u="none" cap="none" strike="noStrike">
                        <a:solidFill>
                          <a:srgbClr val="FFFFFF"/>
                        </a:solidFill>
                        <a:latin typeface="Century Gothic"/>
                        <a:ea typeface="Century Gothic"/>
                        <a:cs typeface="Century Gothic"/>
                        <a:sym typeface="Century Gothic"/>
                      </a:endParaRPr>
                    </a:p>
                  </a:txBody>
                  <a:tcPr marT="15250" marB="15250" marR="15250" marL="15250" anchor="ctr">
                    <a:solidFill>
                      <a:schemeClr val="accent1"/>
                    </a:solidFill>
                  </a:tcPr>
                </a:tc>
                <a:tc>
                  <a:txBody>
                    <a:bodyPr/>
                    <a:lstStyle/>
                    <a:p>
                      <a:pPr indent="0" lvl="0" marL="0" marR="0" rtl="0" algn="ctr">
                        <a:lnSpc>
                          <a:spcPct val="100000"/>
                        </a:lnSpc>
                        <a:spcBef>
                          <a:spcPts val="0"/>
                        </a:spcBef>
                        <a:spcAft>
                          <a:spcPts val="0"/>
                        </a:spcAft>
                        <a:buClr>
                          <a:srgbClr val="595959"/>
                        </a:buClr>
                        <a:buSzPts val="1200"/>
                        <a:buFont typeface="Arial"/>
                        <a:buNone/>
                      </a:pPr>
                      <a:r>
                        <a:rPr b="1" i="0" lang="en-US" sz="1200" u="none" cap="none" strike="noStrike">
                          <a:solidFill>
                            <a:srgbClr val="595959"/>
                          </a:solidFill>
                          <a:latin typeface="Century Gothic"/>
                          <a:ea typeface="Century Gothic"/>
                          <a:cs typeface="Century Gothic"/>
                          <a:sym typeface="Century Gothic"/>
                        </a:rPr>
                        <a:t>✓</a:t>
                      </a:r>
                      <a:endParaRPr/>
                    </a:p>
                  </a:txBody>
                  <a:tcPr marT="15250" marB="15250" marR="15250" marL="15250" anchor="ctr"/>
                </a:tc>
              </a:tr>
              <a:tr h="373825">
                <a:tc>
                  <a:txBody>
                    <a:bodyPr/>
                    <a:lstStyle/>
                    <a:p>
                      <a:pPr indent="0" lvl="0" marL="0" marR="0" rtl="0" algn="ctr">
                        <a:lnSpc>
                          <a:spcPct val="100000"/>
                        </a:lnSpc>
                        <a:spcBef>
                          <a:spcPts val="0"/>
                        </a:spcBef>
                        <a:spcAft>
                          <a:spcPts val="0"/>
                        </a:spcAft>
                        <a:buClr>
                          <a:schemeClr val="lt1"/>
                        </a:buClr>
                        <a:buSzPts val="1000"/>
                        <a:buFont typeface="Arial"/>
                        <a:buNone/>
                      </a:pPr>
                      <a:r>
                        <a:rPr lang="en-US" sz="1200" u="none" cap="none" strike="noStrike">
                          <a:solidFill>
                            <a:schemeClr val="lt1"/>
                          </a:solidFill>
                          <a:latin typeface="Century Gothic"/>
                          <a:ea typeface="Century Gothic"/>
                          <a:cs typeface="Century Gothic"/>
                          <a:sym typeface="Century Gothic"/>
                        </a:rPr>
                        <a:t>Response Data File</a:t>
                      </a:r>
                      <a:endParaRPr i="0" sz="1200" u="none" cap="none" strike="noStrike">
                        <a:solidFill>
                          <a:srgbClr val="FFFFFF"/>
                        </a:solidFill>
                        <a:latin typeface="Century Gothic"/>
                        <a:ea typeface="Century Gothic"/>
                        <a:cs typeface="Century Gothic"/>
                        <a:sym typeface="Century Gothic"/>
                      </a:endParaRPr>
                    </a:p>
                  </a:txBody>
                  <a:tcPr marT="15250" marB="15250" marR="15250" marL="15250" anchor="ctr">
                    <a:solidFill>
                      <a:schemeClr val="accent1"/>
                    </a:solidFill>
                  </a:tcPr>
                </a:tc>
                <a:tc>
                  <a:txBody>
                    <a:bodyPr/>
                    <a:lstStyle/>
                    <a:p>
                      <a:pPr indent="0" lvl="0" marL="0" marR="0" rtl="0" algn="ctr">
                        <a:lnSpc>
                          <a:spcPct val="100000"/>
                        </a:lnSpc>
                        <a:spcBef>
                          <a:spcPts val="0"/>
                        </a:spcBef>
                        <a:spcAft>
                          <a:spcPts val="0"/>
                        </a:spcAft>
                        <a:buClr>
                          <a:srgbClr val="595959"/>
                        </a:buClr>
                        <a:buSzPts val="1200"/>
                        <a:buFont typeface="Arial"/>
                        <a:buNone/>
                      </a:pPr>
                      <a:r>
                        <a:rPr b="1" i="0" lang="en-US" sz="1200" u="none" cap="none" strike="noStrike">
                          <a:solidFill>
                            <a:srgbClr val="595959"/>
                          </a:solidFill>
                          <a:latin typeface="Century Gothic"/>
                          <a:ea typeface="Century Gothic"/>
                          <a:cs typeface="Century Gothic"/>
                          <a:sym typeface="Century Gothic"/>
                        </a:rPr>
                        <a:t>✓</a:t>
                      </a:r>
                      <a:endParaRPr b="1" i="0" sz="1200" u="none" cap="none" strike="noStrike">
                        <a:solidFill>
                          <a:srgbClr val="595959"/>
                        </a:solidFill>
                        <a:latin typeface="Century Gothic"/>
                        <a:ea typeface="Century Gothic"/>
                        <a:cs typeface="Century Gothic"/>
                        <a:sym typeface="Century Gothic"/>
                      </a:endParaRPr>
                    </a:p>
                  </a:txBody>
                  <a:tcPr marT="15250" marB="15250" marR="15250" marL="15250" anchor="ctr"/>
                </a:tc>
              </a:tr>
              <a:tr h="373825">
                <a:tc>
                  <a:txBody>
                    <a:bodyPr/>
                    <a:lstStyle/>
                    <a:p>
                      <a:pPr indent="0" lvl="0" marL="0" marR="0" rtl="0" algn="ctr">
                        <a:lnSpc>
                          <a:spcPct val="100000"/>
                        </a:lnSpc>
                        <a:spcBef>
                          <a:spcPts val="0"/>
                        </a:spcBef>
                        <a:spcAft>
                          <a:spcPts val="0"/>
                        </a:spcAft>
                        <a:buClr>
                          <a:schemeClr val="lt1"/>
                        </a:buClr>
                        <a:buSzPts val="1000"/>
                        <a:buFont typeface="Arial"/>
                        <a:buNone/>
                      </a:pPr>
                      <a:r>
                        <a:rPr lang="en-US" sz="1200" u="none" cap="none" strike="noStrike">
                          <a:solidFill>
                            <a:schemeClr val="lt1"/>
                          </a:solidFill>
                          <a:latin typeface="Century Gothic"/>
                          <a:ea typeface="Century Gothic"/>
                          <a:cs typeface="Century Gothic"/>
                          <a:sym typeface="Century Gothic"/>
                        </a:rPr>
                        <a:t>Creative and Coding </a:t>
                      </a:r>
                      <a:endParaRPr i="0" sz="1200" u="none" cap="none" strike="noStrike">
                        <a:solidFill>
                          <a:srgbClr val="FFFFFF"/>
                        </a:solidFill>
                        <a:latin typeface="Century Gothic"/>
                        <a:ea typeface="Century Gothic"/>
                        <a:cs typeface="Century Gothic"/>
                        <a:sym typeface="Century Gothic"/>
                      </a:endParaRPr>
                    </a:p>
                  </a:txBody>
                  <a:tcPr marT="15250" marB="15250" marR="15250" marL="15250" anchor="ctr">
                    <a:solidFill>
                      <a:schemeClr val="accent1"/>
                    </a:solidFill>
                  </a:tcPr>
                </a:tc>
                <a:tc>
                  <a:txBody>
                    <a:bodyPr/>
                    <a:lstStyle/>
                    <a:p>
                      <a:pPr indent="0" lvl="0" marL="0" marR="0" rtl="0" algn="ctr">
                        <a:lnSpc>
                          <a:spcPct val="100000"/>
                        </a:lnSpc>
                        <a:spcBef>
                          <a:spcPts val="0"/>
                        </a:spcBef>
                        <a:spcAft>
                          <a:spcPts val="0"/>
                        </a:spcAft>
                        <a:buClr>
                          <a:srgbClr val="595959"/>
                        </a:buClr>
                        <a:buSzPts val="1200"/>
                        <a:buFont typeface="Arial"/>
                        <a:buNone/>
                      </a:pPr>
                      <a:r>
                        <a:rPr b="1" i="0" lang="en-US" sz="1200" u="none" cap="none" strike="noStrike">
                          <a:solidFill>
                            <a:srgbClr val="595959"/>
                          </a:solidFill>
                          <a:latin typeface="Century Gothic"/>
                          <a:ea typeface="Century Gothic"/>
                          <a:cs typeface="Century Gothic"/>
                          <a:sym typeface="Century Gothic"/>
                        </a:rPr>
                        <a:t>✓</a:t>
                      </a:r>
                      <a:endParaRPr b="1" i="0" sz="1200" u="none" cap="none" strike="noStrike">
                        <a:solidFill>
                          <a:srgbClr val="595959"/>
                        </a:solidFill>
                        <a:latin typeface="Century Gothic"/>
                        <a:ea typeface="Century Gothic"/>
                        <a:cs typeface="Century Gothic"/>
                        <a:sym typeface="Century Gothic"/>
                      </a:endParaRPr>
                    </a:p>
                  </a:txBody>
                  <a:tcPr marT="15250" marB="15250" marR="15250" marL="15250" anchor="ctr"/>
                </a:tc>
              </a:tr>
              <a:tr h="374325">
                <a:tc>
                  <a:txBody>
                    <a:bodyPr/>
                    <a:lstStyle/>
                    <a:p>
                      <a:pPr indent="0" lvl="0" marL="0" marR="0" rtl="0" algn="ctr">
                        <a:lnSpc>
                          <a:spcPct val="100000"/>
                        </a:lnSpc>
                        <a:spcBef>
                          <a:spcPts val="0"/>
                        </a:spcBef>
                        <a:spcAft>
                          <a:spcPts val="0"/>
                        </a:spcAft>
                        <a:buClr>
                          <a:srgbClr val="00589E"/>
                        </a:buClr>
                        <a:buSzPts val="1200"/>
                        <a:buFont typeface="Arial"/>
                        <a:buNone/>
                      </a:pPr>
                      <a:r>
                        <a:rPr b="1" lang="en-US" sz="1400" u="none" cap="none" strike="noStrike">
                          <a:solidFill>
                            <a:srgbClr val="00589E"/>
                          </a:solidFill>
                          <a:latin typeface="Century Gothic"/>
                          <a:ea typeface="Century Gothic"/>
                          <a:cs typeface="Century Gothic"/>
                          <a:sym typeface="Century Gothic"/>
                        </a:rPr>
                        <a:t>C-Auto Package Totals</a:t>
                      </a:r>
                      <a:endParaRPr sz="1400" u="none" cap="none" strike="noStrike">
                        <a:solidFill>
                          <a:srgbClr val="FFFFFF"/>
                        </a:solidFill>
                        <a:latin typeface="Century Gothic"/>
                        <a:ea typeface="Century Gothic"/>
                        <a:cs typeface="Century Gothic"/>
                        <a:sym typeface="Century Gothic"/>
                      </a:endParaRPr>
                    </a:p>
                  </a:txBody>
                  <a:tcPr marT="15250" marB="15250" marR="15250" marL="15250" anchor="ctr">
                    <a:solidFill>
                      <a:srgbClr val="999999"/>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i="0" lang="en-US" sz="1600" u="none" cap="none" strike="noStrike">
                          <a:latin typeface="Century Gothic"/>
                          <a:ea typeface="Century Gothic"/>
                          <a:cs typeface="Century Gothic"/>
                          <a:sym typeface="Century Gothic"/>
                        </a:rPr>
                        <a:t>$10,000</a:t>
                      </a:r>
                      <a:endParaRPr b="1" sz="1600" u="none" cap="none" strike="noStrike">
                        <a:solidFill>
                          <a:srgbClr val="FF0000"/>
                        </a:solidFill>
                        <a:latin typeface="Century Gothic"/>
                        <a:ea typeface="Century Gothic"/>
                        <a:cs typeface="Century Gothic"/>
                        <a:sym typeface="Century Gothic"/>
                      </a:endParaRPr>
                    </a:p>
                  </a:txBody>
                  <a:tcPr marT="15250" marB="15250" marR="15250" marL="15250" anchor="ctr">
                    <a:solidFill>
                      <a:srgbClr val="999999"/>
                    </a:solidFill>
                  </a:tcPr>
                </a:tc>
              </a:tr>
            </a:tbl>
          </a:graphicData>
        </a:graphic>
      </p:graphicFrame>
      <p:sp>
        <p:nvSpPr>
          <p:cNvPr id="361" name="Google Shape;361;p31"/>
          <p:cNvSpPr txBox="1"/>
          <p:nvPr/>
        </p:nvSpPr>
        <p:spPr>
          <a:xfrm>
            <a:off x="197800" y="5486758"/>
            <a:ext cx="8748300" cy="857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entury Gothic"/>
                <a:ea typeface="Century Gothic"/>
                <a:cs typeface="Century Gothic"/>
                <a:sym typeface="Century Gothic"/>
              </a:rPr>
              <a:t>Client Signature: _____________________________ Print: __________________________ Date: __________</a:t>
            </a:r>
            <a:endParaRPr b="0" i="0" sz="1400" u="none" cap="none" strike="noStrike">
              <a:solidFill>
                <a:srgbClr val="000000"/>
              </a:solidFill>
              <a:latin typeface="Century Gothic"/>
              <a:ea typeface="Century Gothic"/>
              <a:cs typeface="Century Gothic"/>
              <a:sym typeface="Century Gothic"/>
            </a:endParaRPr>
          </a:p>
        </p:txBody>
      </p:sp>
      <p:sp>
        <p:nvSpPr>
          <p:cNvPr id="362" name="Google Shape;362;p31"/>
          <p:cNvSpPr txBox="1"/>
          <p:nvPr/>
        </p:nvSpPr>
        <p:spPr>
          <a:xfrm>
            <a:off x="346267" y="102025"/>
            <a:ext cx="1809900" cy="924000"/>
          </a:xfrm>
          <a:prstGeom prst="rect">
            <a:avLst/>
          </a:prstGeom>
          <a:solidFill>
            <a:srgbClr val="FF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1200"/>
              <a:buFont typeface="Arial"/>
              <a:buNone/>
            </a:pPr>
            <a:r>
              <a:rPr b="1" i="0" lang="en-US" sz="900" u="none" cap="none" strike="noStrike">
                <a:solidFill>
                  <a:srgbClr val="FFFFFF"/>
                </a:solidFill>
                <a:latin typeface="Century Gothic"/>
                <a:ea typeface="Century Gothic"/>
                <a:cs typeface="Century Gothic"/>
                <a:sym typeface="Century Gothic"/>
              </a:rPr>
              <a:t>SELECT ONE PACKAGE ONLY TO SHARE WITH A CLIENT.</a:t>
            </a:r>
            <a:endParaRPr/>
          </a:p>
          <a:p>
            <a:pPr indent="0" lvl="0" marL="0" marR="0" rtl="0" algn="ctr">
              <a:lnSpc>
                <a:spcPct val="100000"/>
              </a:lnSpc>
              <a:spcBef>
                <a:spcPts val="0"/>
              </a:spcBef>
              <a:spcAft>
                <a:spcPts val="0"/>
              </a:spcAft>
              <a:buClr>
                <a:srgbClr val="FFFFFF"/>
              </a:buClr>
              <a:buSzPts val="1200"/>
              <a:buFont typeface="Arial"/>
              <a:buNone/>
            </a:pPr>
            <a:r>
              <a:rPr b="1" i="0" lang="en-US" sz="900" u="none" cap="none" strike="noStrike">
                <a:solidFill>
                  <a:srgbClr val="FFFFFF"/>
                </a:solidFill>
                <a:latin typeface="Century Gothic"/>
                <a:ea typeface="Century Gothic"/>
                <a:cs typeface="Century Gothic"/>
                <a:sym typeface="Century Gothic"/>
              </a:rPr>
              <a:t>PLEASE CHECK WITH VENDOR FOR MOST APPROPRIATE PRICING FOR YOUR CLIENT.</a:t>
            </a:r>
            <a:endParaRPr b="1" i="0" sz="1000" u="none" cap="none" strike="noStrike">
              <a:solidFill>
                <a:srgbClr val="FFFFFF"/>
              </a:solidFill>
              <a:latin typeface="Century Gothic"/>
              <a:ea typeface="Century Gothic"/>
              <a:cs typeface="Century Gothic"/>
              <a:sym typeface="Century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32"/>
          <p:cNvSpPr txBox="1"/>
          <p:nvPr/>
        </p:nvSpPr>
        <p:spPr>
          <a:xfrm>
            <a:off x="3063910" y="2855698"/>
            <a:ext cx="6080100" cy="923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1" lang="en-US" sz="5400">
                <a:latin typeface="Century Gothic"/>
                <a:ea typeface="Century Gothic"/>
                <a:cs typeface="Century Gothic"/>
                <a:sym typeface="Century Gothic"/>
              </a:rPr>
              <a:t>Appendix</a:t>
            </a:r>
            <a:endParaRPr b="0" i="0" sz="5400" u="none" cap="none" strike="noStrike">
              <a:solidFill>
                <a:srgbClr val="000000"/>
              </a:solidFill>
              <a:latin typeface="Century Gothic"/>
              <a:ea typeface="Century Gothic"/>
              <a:cs typeface="Century Gothic"/>
              <a:sym typeface="Century Gothic"/>
            </a:endParaRPr>
          </a:p>
        </p:txBody>
      </p:sp>
      <p:pic>
        <p:nvPicPr>
          <p:cNvPr descr="Logo&#10;&#10;Description automatically generated" id="368" name="Google Shape;368;p32"/>
          <p:cNvPicPr preferRelativeResize="0"/>
          <p:nvPr/>
        </p:nvPicPr>
        <p:blipFill rotWithShape="1">
          <a:blip r:embed="rId3">
            <a:alphaModFix/>
          </a:blip>
          <a:srcRect b="0" l="0" r="0" t="0"/>
          <a:stretch/>
        </p:blipFill>
        <p:spPr>
          <a:xfrm>
            <a:off x="378076" y="2523606"/>
            <a:ext cx="1825312" cy="150448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33"/>
          <p:cNvSpPr txBox="1"/>
          <p:nvPr>
            <p:ph idx="12" type="sldNum"/>
          </p:nvPr>
        </p:nvSpPr>
        <p:spPr>
          <a:xfrm>
            <a:off x="8576733" y="6386078"/>
            <a:ext cx="395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74" name="Google Shape;374;p33"/>
          <p:cNvSpPr txBox="1"/>
          <p:nvPr/>
        </p:nvSpPr>
        <p:spPr>
          <a:xfrm>
            <a:off x="120238" y="392380"/>
            <a:ext cx="9022200" cy="554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b="1" lang="en-US" sz="3000">
                <a:solidFill>
                  <a:schemeClr val="lt1"/>
                </a:solidFill>
                <a:latin typeface="Century Gothic"/>
                <a:ea typeface="Century Gothic"/>
                <a:cs typeface="Century Gothic"/>
                <a:sym typeface="Century Gothic"/>
              </a:rPr>
              <a:t>Targeted Emails</a:t>
            </a:r>
            <a:endParaRPr b="1" sz="3000">
              <a:solidFill>
                <a:schemeClr val="lt1"/>
              </a:solidFill>
              <a:latin typeface="Century Gothic"/>
              <a:ea typeface="Century Gothic"/>
              <a:cs typeface="Century Gothic"/>
              <a:sym typeface="Century Gothic"/>
            </a:endParaRPr>
          </a:p>
        </p:txBody>
      </p:sp>
      <p:pic>
        <p:nvPicPr>
          <p:cNvPr descr="A picture containing text, clipart&#10;&#10;Description automatically generated" id="375" name="Google Shape;375;p33"/>
          <p:cNvPicPr preferRelativeResize="0"/>
          <p:nvPr/>
        </p:nvPicPr>
        <p:blipFill rotWithShape="1">
          <a:blip r:embed="rId3">
            <a:alphaModFix/>
          </a:blip>
          <a:srcRect b="0" l="0" r="0" t="0"/>
          <a:stretch/>
        </p:blipFill>
        <p:spPr>
          <a:xfrm>
            <a:off x="7215293" y="6406528"/>
            <a:ext cx="1303997" cy="319925"/>
          </a:xfrm>
          <a:prstGeom prst="rect">
            <a:avLst/>
          </a:prstGeom>
          <a:noFill/>
          <a:ln>
            <a:noFill/>
          </a:ln>
        </p:spPr>
      </p:pic>
      <p:pic>
        <p:nvPicPr>
          <p:cNvPr id="376" name="Google Shape;376;p33"/>
          <p:cNvPicPr preferRelativeResize="0"/>
          <p:nvPr/>
        </p:nvPicPr>
        <p:blipFill rotWithShape="1">
          <a:blip r:embed="rId4">
            <a:alphaModFix/>
          </a:blip>
          <a:srcRect b="0" l="0" r="0" t="0"/>
          <a:stretch/>
        </p:blipFill>
        <p:spPr>
          <a:xfrm>
            <a:off x="464350" y="256874"/>
            <a:ext cx="2263550" cy="5829899"/>
          </a:xfrm>
          <a:prstGeom prst="rect">
            <a:avLst/>
          </a:prstGeom>
          <a:noFill/>
          <a:ln>
            <a:noFill/>
          </a:ln>
        </p:spPr>
      </p:pic>
      <p:sp>
        <p:nvSpPr>
          <p:cNvPr id="377" name="Google Shape;377;p33"/>
          <p:cNvSpPr txBox="1"/>
          <p:nvPr/>
        </p:nvSpPr>
        <p:spPr>
          <a:xfrm>
            <a:off x="2961564" y="1682109"/>
            <a:ext cx="5731500" cy="4003800"/>
          </a:xfrm>
          <a:prstGeom prst="rect">
            <a:avLst/>
          </a:prstGeom>
          <a:no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dk1"/>
              </a:buClr>
              <a:buSzPts val="1400"/>
              <a:buFont typeface="Calibri"/>
              <a:buNone/>
            </a:pPr>
            <a:r>
              <a:rPr b="0" i="0" lang="en-US" sz="1600" u="none" cap="none" strike="noStrike">
                <a:solidFill>
                  <a:schemeClr val="dk1"/>
                </a:solidFill>
                <a:latin typeface="Century Gothic"/>
                <a:ea typeface="Century Gothic"/>
                <a:cs typeface="Century Gothic"/>
                <a:sym typeface="Century Gothic"/>
              </a:rPr>
              <a:t>There are several benefits of kicking off a campaign with an Email</a:t>
            </a:r>
            <a:r>
              <a:rPr b="0" i="0" lang="en-US" sz="1500" u="none" cap="none" strike="noStrike">
                <a:solidFill>
                  <a:schemeClr val="dk1"/>
                </a:solidFill>
                <a:latin typeface="Century Gothic"/>
                <a:ea typeface="Century Gothic"/>
                <a:cs typeface="Century Gothic"/>
                <a:sym typeface="Century Gothic"/>
              </a:rPr>
              <a:t>:</a:t>
            </a:r>
            <a:endParaRPr b="0" i="0" sz="15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Century Gothic"/>
              <a:buNone/>
            </a:pPr>
            <a:r>
              <a:t/>
            </a:r>
            <a:endParaRPr b="0" i="0" sz="1500" u="none" cap="none" strike="noStrike">
              <a:solidFill>
                <a:schemeClr val="dk1"/>
              </a:solidFill>
              <a:latin typeface="Century Gothic"/>
              <a:ea typeface="Century Gothic"/>
              <a:cs typeface="Century Gothic"/>
              <a:sym typeface="Century Gothic"/>
            </a:endParaRPr>
          </a:p>
          <a:p>
            <a:pPr indent="-285750" lvl="0" marL="285750" marR="0" rtl="0" algn="l">
              <a:lnSpc>
                <a:spcPct val="100000"/>
              </a:lnSpc>
              <a:spcBef>
                <a:spcPts val="0"/>
              </a:spcBef>
              <a:spcAft>
                <a:spcPts val="0"/>
              </a:spcAft>
              <a:buClr>
                <a:schemeClr val="dk1"/>
              </a:buClr>
              <a:buSzPts val="1400"/>
              <a:buFont typeface="Arial"/>
              <a:buChar char="•"/>
            </a:pPr>
            <a:r>
              <a:rPr b="0" i="0" lang="en-US" sz="1500" u="none" cap="none" strike="noStrike">
                <a:solidFill>
                  <a:schemeClr val="dk1"/>
                </a:solidFill>
                <a:latin typeface="Century Gothic"/>
                <a:ea typeface="Century Gothic"/>
                <a:cs typeface="Century Gothic"/>
                <a:sym typeface="Century Gothic"/>
              </a:rPr>
              <a:t>Over 90% of consumers check their email at least once a day which means it’ll be seen quickly by relevant people</a:t>
            </a:r>
            <a:endParaRPr b="0" i="0" sz="1500" u="none" cap="none" strike="noStrike">
              <a:solidFill>
                <a:schemeClr val="dk1"/>
              </a:solidFill>
              <a:latin typeface="Century Gothic"/>
              <a:ea typeface="Century Gothic"/>
              <a:cs typeface="Century Gothic"/>
              <a:sym typeface="Century Gothic"/>
            </a:endParaRPr>
          </a:p>
          <a:p>
            <a:pPr indent="-196850" lvl="0" marL="285750" marR="0" rtl="0" algn="l">
              <a:lnSpc>
                <a:spcPct val="100000"/>
              </a:lnSpc>
              <a:spcBef>
                <a:spcPts val="0"/>
              </a:spcBef>
              <a:spcAft>
                <a:spcPts val="0"/>
              </a:spcAft>
              <a:buClr>
                <a:srgbClr val="000000"/>
              </a:buClr>
              <a:buSzPts val="1400"/>
              <a:buFont typeface="Arial"/>
              <a:buNone/>
            </a:pPr>
            <a:r>
              <a:t/>
            </a:r>
            <a:endParaRPr b="0" i="0" sz="1500" u="none" cap="none" strike="noStrike">
              <a:solidFill>
                <a:schemeClr val="dk1"/>
              </a:solidFill>
              <a:latin typeface="Century Gothic"/>
              <a:ea typeface="Century Gothic"/>
              <a:cs typeface="Century Gothic"/>
              <a:sym typeface="Century Gothic"/>
            </a:endParaRPr>
          </a:p>
          <a:p>
            <a:pPr indent="-285750" lvl="0" marL="285750" marR="0" rtl="0" algn="l">
              <a:lnSpc>
                <a:spcPct val="100000"/>
              </a:lnSpc>
              <a:spcBef>
                <a:spcPts val="0"/>
              </a:spcBef>
              <a:spcAft>
                <a:spcPts val="0"/>
              </a:spcAft>
              <a:buClr>
                <a:schemeClr val="dk1"/>
              </a:buClr>
              <a:buSzPts val="1400"/>
              <a:buFont typeface="Arial"/>
              <a:buChar char="•"/>
            </a:pPr>
            <a:r>
              <a:rPr b="0" i="0" lang="en-US" sz="1500" u="none" cap="none" strike="noStrike">
                <a:solidFill>
                  <a:schemeClr val="dk1"/>
                </a:solidFill>
                <a:latin typeface="Century Gothic"/>
                <a:ea typeface="Century Gothic"/>
                <a:cs typeface="Century Gothic"/>
                <a:sym typeface="Century Gothic"/>
              </a:rPr>
              <a:t>Consumers </a:t>
            </a:r>
            <a:r>
              <a:rPr b="1" i="0" lang="en-US" sz="1500" u="none" cap="none" strike="noStrike">
                <a:solidFill>
                  <a:schemeClr val="dk1"/>
                </a:solidFill>
                <a:latin typeface="Century Gothic"/>
                <a:ea typeface="Century Gothic"/>
                <a:cs typeface="Century Gothic"/>
                <a:sym typeface="Century Gothic"/>
              </a:rPr>
              <a:t>make the choice</a:t>
            </a:r>
            <a:r>
              <a:rPr b="0" i="0" lang="en-US" sz="1500" u="none" cap="none" strike="noStrike">
                <a:solidFill>
                  <a:schemeClr val="dk1"/>
                </a:solidFill>
                <a:latin typeface="Century Gothic"/>
                <a:ea typeface="Century Gothic"/>
                <a:cs typeface="Century Gothic"/>
                <a:sym typeface="Century Gothic"/>
              </a:rPr>
              <a:t> to check their email.  By putting the consumer in control of opening the email and viewing our ad, their receptivity is up and they’ll be </a:t>
            </a:r>
            <a:r>
              <a:rPr b="0" i="1" lang="en-US" sz="1500" u="none" cap="none" strike="noStrike">
                <a:solidFill>
                  <a:schemeClr val="dk1"/>
                </a:solidFill>
                <a:latin typeface="Century Gothic"/>
                <a:ea typeface="Century Gothic"/>
                <a:cs typeface="Century Gothic"/>
                <a:sym typeface="Century Gothic"/>
              </a:rPr>
              <a:t>much more likely </a:t>
            </a:r>
            <a:r>
              <a:rPr b="0" i="0" lang="en-US" sz="1500" u="none" cap="none" strike="noStrike">
                <a:solidFill>
                  <a:schemeClr val="dk1"/>
                </a:solidFill>
                <a:latin typeface="Century Gothic"/>
                <a:ea typeface="Century Gothic"/>
                <a:cs typeface="Century Gothic"/>
                <a:sym typeface="Century Gothic"/>
              </a:rPr>
              <a:t>to pay attention, retain the information, and engage</a:t>
            </a:r>
            <a:endParaRPr b="0" i="0" sz="1500" u="none" cap="none" strike="noStrike">
              <a:solidFill>
                <a:schemeClr val="dk1"/>
              </a:solidFill>
              <a:latin typeface="Century Gothic"/>
              <a:ea typeface="Century Gothic"/>
              <a:cs typeface="Century Gothic"/>
              <a:sym typeface="Century Gothic"/>
            </a:endParaRPr>
          </a:p>
          <a:p>
            <a:pPr indent="-196850" lvl="0" marL="285750" marR="0" rtl="0" algn="l">
              <a:lnSpc>
                <a:spcPct val="100000"/>
              </a:lnSpc>
              <a:spcBef>
                <a:spcPts val="0"/>
              </a:spcBef>
              <a:spcAft>
                <a:spcPts val="0"/>
              </a:spcAft>
              <a:buClr>
                <a:srgbClr val="000000"/>
              </a:buClr>
              <a:buSzPts val="1400"/>
              <a:buFont typeface="Arial"/>
              <a:buNone/>
            </a:pPr>
            <a:r>
              <a:t/>
            </a:r>
            <a:endParaRPr b="0" i="0" sz="1500" u="none" cap="none" strike="noStrike">
              <a:solidFill>
                <a:schemeClr val="dk1"/>
              </a:solidFill>
              <a:latin typeface="Century Gothic"/>
              <a:ea typeface="Century Gothic"/>
              <a:cs typeface="Century Gothic"/>
              <a:sym typeface="Century Gothic"/>
            </a:endParaRPr>
          </a:p>
          <a:p>
            <a:pPr indent="-285750" lvl="0" marL="285750" marR="0" rtl="0" algn="l">
              <a:lnSpc>
                <a:spcPct val="100000"/>
              </a:lnSpc>
              <a:spcBef>
                <a:spcPts val="0"/>
              </a:spcBef>
              <a:spcAft>
                <a:spcPts val="0"/>
              </a:spcAft>
              <a:buClr>
                <a:schemeClr val="dk1"/>
              </a:buClr>
              <a:buSzPts val="1400"/>
              <a:buFont typeface="Arial"/>
              <a:buChar char="•"/>
            </a:pPr>
            <a:r>
              <a:rPr b="0" i="0" lang="en-US" sz="1500" u="none" cap="none" strike="noStrike">
                <a:solidFill>
                  <a:schemeClr val="dk1"/>
                </a:solidFill>
                <a:latin typeface="Century Gothic"/>
                <a:ea typeface="Century Gothic"/>
                <a:cs typeface="Century Gothic"/>
                <a:sym typeface="Century Gothic"/>
              </a:rPr>
              <a:t>As an advertiser, you’ll have far more space to communicate a lot of great information to your target audience that you wouldn’t normally have with smaller digital banner ads that don’t give you enough room to be compelling and engaging</a:t>
            </a:r>
            <a:endParaRPr b="0" i="0" sz="15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Century Gothic"/>
              <a:buNone/>
            </a:pPr>
            <a:r>
              <a:t/>
            </a:r>
            <a:endParaRPr b="0" i="0" sz="15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400"/>
              <a:buFont typeface="Calibri"/>
              <a:buNone/>
            </a:pPr>
            <a:r>
              <a:rPr b="0" i="0" lang="en-US" sz="1500" u="none" cap="none" strike="noStrike">
                <a:solidFill>
                  <a:schemeClr val="dk1"/>
                </a:solidFill>
                <a:latin typeface="Century Gothic"/>
                <a:ea typeface="Century Gothic"/>
                <a:cs typeface="Century Gothic"/>
                <a:sym typeface="Century Gothic"/>
              </a:rPr>
              <a:t>The initial email is the part of the digital media strategy that will capture the consumers’ attention in a non-invasive way</a:t>
            </a:r>
            <a:endParaRPr b="0" i="0" sz="1500" u="none" cap="none" strike="noStrike">
              <a:solidFill>
                <a:schemeClr val="dk1"/>
              </a:solidFill>
              <a:latin typeface="Century Gothic"/>
              <a:ea typeface="Century Gothic"/>
              <a:cs typeface="Century Gothic"/>
              <a:sym typeface="Century Gothic"/>
            </a:endParaRPr>
          </a:p>
          <a:p>
            <a:pPr indent="-196850" lvl="0" marL="285750" marR="0" rtl="0" algn="l">
              <a:lnSpc>
                <a:spcPct val="100000"/>
              </a:lnSpc>
              <a:spcBef>
                <a:spcPts val="0"/>
              </a:spcBef>
              <a:spcAft>
                <a:spcPts val="0"/>
              </a:spcAft>
              <a:buClr>
                <a:srgbClr val="000000"/>
              </a:buClr>
              <a:buSzPts val="1400"/>
              <a:buFont typeface="Arial"/>
              <a:buNone/>
            </a:pPr>
            <a:r>
              <a:t/>
            </a:r>
            <a:endParaRPr b="0" i="0" sz="15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34"/>
          <p:cNvSpPr txBox="1"/>
          <p:nvPr>
            <p:ph idx="12" type="sldNum"/>
          </p:nvPr>
        </p:nvSpPr>
        <p:spPr>
          <a:xfrm>
            <a:off x="8576733" y="6386078"/>
            <a:ext cx="395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83" name="Google Shape;383;p34"/>
          <p:cNvSpPr txBox="1"/>
          <p:nvPr/>
        </p:nvSpPr>
        <p:spPr>
          <a:xfrm>
            <a:off x="120238" y="163780"/>
            <a:ext cx="9022200" cy="10158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accent1"/>
              </a:buClr>
              <a:buSzPts val="3200"/>
              <a:buFont typeface="Century Gothic"/>
              <a:buNone/>
            </a:pPr>
            <a:r>
              <a:rPr b="1" lang="en-US" sz="3200">
                <a:solidFill>
                  <a:schemeClr val="lt1"/>
                </a:solidFill>
                <a:latin typeface="Century Gothic"/>
                <a:ea typeface="Century Gothic"/>
                <a:cs typeface="Century Gothic"/>
                <a:sym typeface="Century Gothic"/>
              </a:rPr>
              <a:t>Desktop &amp; Mobile: </a:t>
            </a:r>
            <a:endParaRPr>
              <a:solidFill>
                <a:schemeClr val="lt1"/>
              </a:solidFill>
            </a:endParaRPr>
          </a:p>
          <a:p>
            <a:pPr indent="0" lvl="0" marL="0" rtl="0" algn="ctr">
              <a:spcBef>
                <a:spcPts val="0"/>
              </a:spcBef>
              <a:spcAft>
                <a:spcPts val="0"/>
              </a:spcAft>
              <a:buClr>
                <a:schemeClr val="accent1"/>
              </a:buClr>
              <a:buSzPts val="3200"/>
              <a:buFont typeface="Century Gothic"/>
              <a:buNone/>
            </a:pPr>
            <a:r>
              <a:rPr lang="en-US" sz="2800">
                <a:solidFill>
                  <a:schemeClr val="lt1"/>
                </a:solidFill>
                <a:latin typeface="Century Gothic"/>
                <a:ea typeface="Century Gothic"/>
                <a:cs typeface="Century Gothic"/>
                <a:sym typeface="Century Gothic"/>
              </a:rPr>
              <a:t>Banner Ads</a:t>
            </a:r>
            <a:endParaRPr b="1" sz="3000">
              <a:solidFill>
                <a:schemeClr val="lt1"/>
              </a:solidFill>
              <a:latin typeface="Century Gothic"/>
              <a:ea typeface="Century Gothic"/>
              <a:cs typeface="Century Gothic"/>
              <a:sym typeface="Century Gothic"/>
            </a:endParaRPr>
          </a:p>
        </p:txBody>
      </p:sp>
      <p:pic>
        <p:nvPicPr>
          <p:cNvPr descr="A picture containing text, clipart&#10;&#10;Description automatically generated" id="384" name="Google Shape;384;p34"/>
          <p:cNvPicPr preferRelativeResize="0"/>
          <p:nvPr/>
        </p:nvPicPr>
        <p:blipFill rotWithShape="1">
          <a:blip r:embed="rId3">
            <a:alphaModFix/>
          </a:blip>
          <a:srcRect b="0" l="0" r="0" t="0"/>
          <a:stretch/>
        </p:blipFill>
        <p:spPr>
          <a:xfrm>
            <a:off x="7215293" y="6406528"/>
            <a:ext cx="1303997" cy="319925"/>
          </a:xfrm>
          <a:prstGeom prst="rect">
            <a:avLst/>
          </a:prstGeom>
          <a:noFill/>
          <a:ln>
            <a:noFill/>
          </a:ln>
        </p:spPr>
      </p:pic>
      <p:pic>
        <p:nvPicPr>
          <p:cNvPr id="385" name="Google Shape;385;p34"/>
          <p:cNvPicPr preferRelativeResize="0"/>
          <p:nvPr/>
        </p:nvPicPr>
        <p:blipFill rotWithShape="1">
          <a:blip r:embed="rId4">
            <a:alphaModFix/>
          </a:blip>
          <a:srcRect b="0" l="0" r="0" t="0"/>
          <a:stretch/>
        </p:blipFill>
        <p:spPr>
          <a:xfrm>
            <a:off x="7737965" y="1387317"/>
            <a:ext cx="1266092" cy="4747847"/>
          </a:xfrm>
          <a:prstGeom prst="rect">
            <a:avLst/>
          </a:prstGeom>
          <a:noFill/>
          <a:ln>
            <a:noFill/>
          </a:ln>
        </p:spPr>
      </p:pic>
      <p:pic>
        <p:nvPicPr>
          <p:cNvPr id="386" name="Google Shape;386;p34"/>
          <p:cNvPicPr preferRelativeResize="0"/>
          <p:nvPr/>
        </p:nvPicPr>
        <p:blipFill rotWithShape="1">
          <a:blip r:embed="rId5">
            <a:alphaModFix/>
          </a:blip>
          <a:srcRect b="0" l="0" r="0" t="0"/>
          <a:stretch/>
        </p:blipFill>
        <p:spPr>
          <a:xfrm>
            <a:off x="5135671" y="2409999"/>
            <a:ext cx="2073057" cy="3109585"/>
          </a:xfrm>
          <a:prstGeom prst="rect">
            <a:avLst/>
          </a:prstGeom>
          <a:noFill/>
          <a:ln>
            <a:noFill/>
          </a:ln>
        </p:spPr>
      </p:pic>
      <p:pic>
        <p:nvPicPr>
          <p:cNvPr id="387" name="Google Shape;387;p34"/>
          <p:cNvPicPr preferRelativeResize="0"/>
          <p:nvPr/>
        </p:nvPicPr>
        <p:blipFill rotWithShape="1">
          <a:blip r:embed="rId6">
            <a:alphaModFix/>
          </a:blip>
          <a:srcRect b="0" l="0" r="0" t="0"/>
          <a:stretch/>
        </p:blipFill>
        <p:spPr>
          <a:xfrm>
            <a:off x="301450" y="1387317"/>
            <a:ext cx="7104184" cy="878265"/>
          </a:xfrm>
          <a:prstGeom prst="rect">
            <a:avLst/>
          </a:prstGeom>
          <a:noFill/>
          <a:ln>
            <a:noFill/>
          </a:ln>
        </p:spPr>
      </p:pic>
      <p:pic>
        <p:nvPicPr>
          <p:cNvPr id="388" name="Google Shape;388;p34"/>
          <p:cNvPicPr preferRelativeResize="0"/>
          <p:nvPr/>
        </p:nvPicPr>
        <p:blipFill rotWithShape="1">
          <a:blip r:embed="rId7">
            <a:alphaModFix/>
          </a:blip>
          <a:srcRect b="0" l="0" r="0" t="0"/>
          <a:stretch/>
        </p:blipFill>
        <p:spPr>
          <a:xfrm>
            <a:off x="4683082" y="5709763"/>
            <a:ext cx="2722553" cy="425399"/>
          </a:xfrm>
          <a:prstGeom prst="rect">
            <a:avLst/>
          </a:prstGeom>
          <a:noFill/>
          <a:ln>
            <a:noFill/>
          </a:ln>
        </p:spPr>
      </p:pic>
      <p:sp>
        <p:nvSpPr>
          <p:cNvPr id="389" name="Google Shape;389;p34"/>
          <p:cNvSpPr txBox="1"/>
          <p:nvPr/>
        </p:nvSpPr>
        <p:spPr>
          <a:xfrm>
            <a:off x="301450" y="2500471"/>
            <a:ext cx="4470900" cy="2318100"/>
          </a:xfrm>
          <a:prstGeom prst="rect">
            <a:avLst/>
          </a:prstGeom>
          <a:noFill/>
          <a:ln>
            <a:noFill/>
          </a:ln>
        </p:spPr>
        <p:txBody>
          <a:bodyPr anchorCtr="0" anchor="t" bIns="0" lIns="0" spcFirstLastPara="1" rIns="0" wrap="square" tIns="0">
            <a:noAutofit/>
          </a:bodyPr>
          <a:lstStyle/>
          <a:p>
            <a:pPr indent="0" lvl="0" marL="51432" marR="5080" rtl="0" algn="l">
              <a:lnSpc>
                <a:spcPct val="111100"/>
              </a:lnSpc>
              <a:spcBef>
                <a:spcPts val="0"/>
              </a:spcBef>
              <a:spcAft>
                <a:spcPts val="0"/>
              </a:spcAft>
              <a:buClr>
                <a:schemeClr val="dk1"/>
              </a:buClr>
              <a:buSzPts val="1250"/>
              <a:buFont typeface="Calibri"/>
              <a:buNone/>
            </a:pPr>
            <a:r>
              <a:rPr b="0" i="0" lang="en-US" sz="1500" u="none" cap="none" strike="noStrike">
                <a:solidFill>
                  <a:schemeClr val="dk1"/>
                </a:solidFill>
                <a:latin typeface="Century Gothic"/>
                <a:ea typeface="Century Gothic"/>
                <a:cs typeface="Century Gothic"/>
                <a:sym typeface="Century Gothic"/>
              </a:rPr>
              <a:t>Successful advertising is all about hitting the same relevant people over and over again at a high ad frequency. To accomplish this, we will serve desktop &amp; mobile banner ads to the </a:t>
            </a:r>
            <a:r>
              <a:rPr b="1" i="0" lang="en-US" sz="1500" u="sng" cap="none" strike="noStrike">
                <a:solidFill>
                  <a:schemeClr val="dk1"/>
                </a:solidFill>
                <a:latin typeface="Century Gothic"/>
                <a:ea typeface="Century Gothic"/>
                <a:cs typeface="Century Gothic"/>
                <a:sym typeface="Century Gothic"/>
              </a:rPr>
              <a:t>same</a:t>
            </a:r>
            <a:r>
              <a:rPr b="0" i="0" lang="en-US" sz="1500" u="none" cap="none" strike="noStrike">
                <a:solidFill>
                  <a:schemeClr val="dk1"/>
                </a:solidFill>
                <a:latin typeface="Century Gothic"/>
                <a:ea typeface="Century Gothic"/>
                <a:cs typeface="Century Gothic"/>
                <a:sym typeface="Century Gothic"/>
              </a:rPr>
              <a:t> targeted group of people who received your Email.  These ads will be served at a high frequency across all devices the consumers own and on the sites or apps they use most often.</a:t>
            </a:r>
            <a:endParaRPr/>
          </a:p>
          <a:p>
            <a:pPr indent="0" lvl="0" marL="51432" marR="5080" rtl="0" algn="l">
              <a:lnSpc>
                <a:spcPct val="111100"/>
              </a:lnSpc>
              <a:spcBef>
                <a:spcPts val="0"/>
              </a:spcBef>
              <a:spcAft>
                <a:spcPts val="0"/>
              </a:spcAft>
              <a:buClr>
                <a:srgbClr val="000000"/>
              </a:buClr>
              <a:buSzPts val="1250"/>
              <a:buFont typeface="Calibri"/>
              <a:buNone/>
            </a:pPr>
            <a:r>
              <a:t/>
            </a:r>
            <a:endParaRPr b="0" i="0" sz="1500" u="none" cap="none" strike="noStrike">
              <a:solidFill>
                <a:schemeClr val="dk1"/>
              </a:solidFill>
              <a:latin typeface="Century Gothic"/>
              <a:ea typeface="Century Gothic"/>
              <a:cs typeface="Century Gothic"/>
              <a:sym typeface="Century Gothic"/>
            </a:endParaRPr>
          </a:p>
          <a:p>
            <a:pPr indent="0" lvl="0" marL="51432" marR="5080" rtl="0" algn="l">
              <a:lnSpc>
                <a:spcPct val="111100"/>
              </a:lnSpc>
              <a:spcBef>
                <a:spcPts val="595"/>
              </a:spcBef>
              <a:spcAft>
                <a:spcPts val="0"/>
              </a:spcAft>
              <a:buClr>
                <a:schemeClr val="dk1"/>
              </a:buClr>
              <a:buSzPts val="1250"/>
              <a:buFont typeface="Calibri"/>
              <a:buNone/>
            </a:pPr>
            <a:r>
              <a:rPr b="0" i="0" lang="en-US" sz="1500" u="none" cap="none" strike="noStrike">
                <a:solidFill>
                  <a:schemeClr val="dk1"/>
                </a:solidFill>
                <a:latin typeface="Century Gothic"/>
                <a:ea typeface="Century Gothic"/>
                <a:cs typeface="Century Gothic"/>
                <a:sym typeface="Century Gothic"/>
              </a:rPr>
              <a:t>While the Email captures their attention, it’s these banner ads that </a:t>
            </a:r>
            <a:r>
              <a:rPr b="1" i="0" lang="en-US" sz="1500" u="none" cap="none" strike="noStrike">
                <a:solidFill>
                  <a:schemeClr val="dk1"/>
                </a:solidFill>
                <a:latin typeface="Century Gothic"/>
                <a:ea typeface="Century Gothic"/>
                <a:cs typeface="Century Gothic"/>
                <a:sym typeface="Century Gothic"/>
              </a:rPr>
              <a:t>keep the campaign top of mind</a:t>
            </a:r>
            <a:r>
              <a:rPr b="0" i="0" lang="en-US" sz="1500" u="none" cap="none" strike="noStrike">
                <a:solidFill>
                  <a:schemeClr val="dk1"/>
                </a:solidFill>
                <a:latin typeface="Century Gothic"/>
                <a:ea typeface="Century Gothic"/>
                <a:cs typeface="Century Gothic"/>
                <a:sym typeface="Century Gothic"/>
              </a:rPr>
              <a:t> and usually lead to the conversions.  </a:t>
            </a:r>
            <a:endParaRPr b="0" i="0" sz="15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7"/>
          <p:cNvSpPr txBox="1"/>
          <p:nvPr>
            <p:ph idx="12" type="sldNum"/>
          </p:nvPr>
        </p:nvSpPr>
        <p:spPr>
          <a:xfrm>
            <a:off x="8576733" y="6386078"/>
            <a:ext cx="395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400"/>
              <a:buFont typeface="Arial"/>
              <a:buNone/>
            </a:pPr>
            <a:fld id="{00000000-1234-1234-1234-123412341234}" type="slidenum">
              <a:rPr lang="en-US"/>
              <a:t>‹#›</a:t>
            </a:fld>
            <a:endParaRPr/>
          </a:p>
        </p:txBody>
      </p:sp>
      <p:sp>
        <p:nvSpPr>
          <p:cNvPr id="91" name="Google Shape;91;p17"/>
          <p:cNvSpPr txBox="1"/>
          <p:nvPr/>
        </p:nvSpPr>
        <p:spPr>
          <a:xfrm>
            <a:off x="120238" y="392380"/>
            <a:ext cx="9022200" cy="554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b="1" lang="en-US" sz="3000">
                <a:solidFill>
                  <a:schemeClr val="lt1"/>
                </a:solidFill>
                <a:latin typeface="Century Gothic"/>
                <a:ea typeface="Century Gothic"/>
                <a:cs typeface="Century Gothic"/>
                <a:sym typeface="Century Gothic"/>
              </a:rPr>
              <a:t>Your Objectives</a:t>
            </a:r>
            <a:endParaRPr b="1" sz="2900">
              <a:solidFill>
                <a:schemeClr val="lt1"/>
              </a:solidFill>
              <a:latin typeface="Century Gothic"/>
              <a:ea typeface="Century Gothic"/>
              <a:cs typeface="Century Gothic"/>
              <a:sym typeface="Century Gothic"/>
            </a:endParaRPr>
          </a:p>
        </p:txBody>
      </p:sp>
      <p:pic>
        <p:nvPicPr>
          <p:cNvPr descr="A picture containing text, clipart&#10;&#10;Description automatically generated" id="92" name="Google Shape;92;p17"/>
          <p:cNvPicPr preferRelativeResize="0"/>
          <p:nvPr/>
        </p:nvPicPr>
        <p:blipFill rotWithShape="1">
          <a:blip r:embed="rId3">
            <a:alphaModFix/>
          </a:blip>
          <a:srcRect b="0" l="0" r="0" t="0"/>
          <a:stretch/>
        </p:blipFill>
        <p:spPr>
          <a:xfrm>
            <a:off x="7215293" y="6406528"/>
            <a:ext cx="1303997" cy="319925"/>
          </a:xfrm>
          <a:prstGeom prst="rect">
            <a:avLst/>
          </a:prstGeom>
          <a:noFill/>
          <a:ln>
            <a:noFill/>
          </a:ln>
        </p:spPr>
      </p:pic>
      <p:sp>
        <p:nvSpPr>
          <p:cNvPr id="93" name="Google Shape;93;p17"/>
          <p:cNvSpPr txBox="1"/>
          <p:nvPr/>
        </p:nvSpPr>
        <p:spPr>
          <a:xfrm>
            <a:off x="248024" y="1422032"/>
            <a:ext cx="8522100" cy="3383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800"/>
              <a:buFont typeface="Arial"/>
              <a:buNone/>
            </a:pPr>
            <a:r>
              <a:rPr b="1" i="0" lang="en-US" sz="2000" u="none" cap="none" strike="noStrike">
                <a:solidFill>
                  <a:srgbClr val="FF0000"/>
                </a:solidFill>
                <a:latin typeface="Century Gothic"/>
                <a:ea typeface="Century Gothic"/>
                <a:cs typeface="Century Gothic"/>
                <a:sym typeface="Century Gothic"/>
              </a:rPr>
              <a:t>Insert </a:t>
            </a:r>
            <a:r>
              <a:rPr b="1" i="0" lang="en-US" sz="2000" u="sng" cap="none" strike="noStrike">
                <a:solidFill>
                  <a:srgbClr val="FF0000"/>
                </a:solidFill>
                <a:latin typeface="Century Gothic"/>
                <a:ea typeface="Century Gothic"/>
                <a:cs typeface="Century Gothic"/>
                <a:sym typeface="Century Gothic"/>
              </a:rPr>
              <a:t>objectives</a:t>
            </a:r>
            <a:r>
              <a:rPr b="1" i="0" lang="en-US" sz="2000" u="none" cap="none" strike="noStrike">
                <a:solidFill>
                  <a:srgbClr val="FF0000"/>
                </a:solidFill>
                <a:latin typeface="Century Gothic"/>
                <a:ea typeface="Century Gothic"/>
                <a:cs typeface="Century Gothic"/>
                <a:sym typeface="Century Gothic"/>
              </a:rPr>
              <a:t> gathered during the CNA. </a:t>
            </a:r>
            <a:br>
              <a:rPr b="1" i="0" lang="en-US" sz="2000" u="none" cap="none" strike="noStrike">
                <a:solidFill>
                  <a:srgbClr val="FF0000"/>
                </a:solidFill>
                <a:latin typeface="Century Gothic"/>
                <a:ea typeface="Century Gothic"/>
                <a:cs typeface="Century Gothic"/>
                <a:sym typeface="Century Gothic"/>
              </a:rPr>
            </a:br>
            <a:br>
              <a:rPr b="1" i="0" lang="en-US" sz="2000" u="none" cap="none" strike="noStrike">
                <a:solidFill>
                  <a:srgbClr val="FF0000"/>
                </a:solidFill>
                <a:latin typeface="Century Gothic"/>
                <a:ea typeface="Century Gothic"/>
                <a:cs typeface="Century Gothic"/>
                <a:sym typeface="Century Gothic"/>
              </a:rPr>
            </a:br>
            <a:r>
              <a:rPr b="1" i="0" lang="en-US" sz="2000" u="none" cap="none" strike="noStrike">
                <a:solidFill>
                  <a:srgbClr val="FF0000"/>
                </a:solidFill>
                <a:latin typeface="Century Gothic"/>
                <a:ea typeface="Century Gothic"/>
                <a:cs typeface="Century Gothic"/>
                <a:sym typeface="Century Gothic"/>
              </a:rPr>
              <a:t>Examples of objectives include:</a:t>
            </a:r>
            <a:endParaRPr b="1" i="0" sz="2000" u="none" cap="none" strike="noStrike">
              <a:solidFill>
                <a:srgbClr val="FF0000"/>
              </a:solidFill>
              <a:latin typeface="Century Gothic"/>
              <a:ea typeface="Century Gothic"/>
              <a:cs typeface="Century Gothic"/>
              <a:sym typeface="Century Gothic"/>
            </a:endParaRPr>
          </a:p>
          <a:p>
            <a:pPr indent="-228600" lvl="0" marL="342900" marR="0" rtl="0" algn="l">
              <a:lnSpc>
                <a:spcPct val="100000"/>
              </a:lnSpc>
              <a:spcBef>
                <a:spcPts val="0"/>
              </a:spcBef>
              <a:spcAft>
                <a:spcPts val="0"/>
              </a:spcAft>
              <a:buClr>
                <a:srgbClr val="000000"/>
              </a:buClr>
              <a:buSzPts val="1800"/>
              <a:buFont typeface="Century Gothic"/>
              <a:buNone/>
            </a:pPr>
            <a:r>
              <a:t/>
            </a:r>
            <a:endParaRPr b="0" i="0" sz="2000" u="none" cap="none" strike="noStrike">
              <a:solidFill>
                <a:schemeClr val="dk1"/>
              </a:solidFill>
              <a:latin typeface="Century Gothic"/>
              <a:ea typeface="Century Gothic"/>
              <a:cs typeface="Century Gothic"/>
              <a:sym typeface="Century Gothic"/>
            </a:endParaRPr>
          </a:p>
          <a:p>
            <a:pPr indent="-342900" lvl="0" marL="457200" marR="0" rtl="0" algn="l">
              <a:lnSpc>
                <a:spcPct val="100000"/>
              </a:lnSpc>
              <a:spcBef>
                <a:spcPts val="0"/>
              </a:spcBef>
              <a:spcAft>
                <a:spcPts val="0"/>
              </a:spcAft>
              <a:buClr>
                <a:srgbClr val="FF0000"/>
              </a:buClr>
              <a:buSzPts val="1800"/>
              <a:buFont typeface="Arial"/>
              <a:buAutoNum type="arabicPeriod"/>
            </a:pPr>
            <a:r>
              <a:rPr b="0" i="0" lang="en-US" sz="2000" u="none" cap="none" strike="noStrike">
                <a:solidFill>
                  <a:srgbClr val="FF0000"/>
                </a:solidFill>
                <a:latin typeface="Century Gothic"/>
                <a:ea typeface="Century Gothic"/>
                <a:cs typeface="Century Gothic"/>
                <a:sym typeface="Century Gothic"/>
              </a:rPr>
              <a:t>INFLUENCE: Get my base to cast their vote</a:t>
            </a:r>
            <a:endParaRPr b="0" i="0" sz="2000" u="none" cap="none" strike="noStrike">
              <a:solidFill>
                <a:srgbClr val="FF0000"/>
              </a:solidFill>
              <a:latin typeface="Century Gothic"/>
              <a:ea typeface="Century Gothic"/>
              <a:cs typeface="Century Gothic"/>
              <a:sym typeface="Century Gothic"/>
            </a:endParaRPr>
          </a:p>
          <a:p>
            <a:pPr indent="-228600" lvl="0" marL="1143000" marR="0" rtl="0" algn="l">
              <a:lnSpc>
                <a:spcPct val="100000"/>
              </a:lnSpc>
              <a:spcBef>
                <a:spcPts val="0"/>
              </a:spcBef>
              <a:spcAft>
                <a:spcPts val="0"/>
              </a:spcAft>
              <a:buClr>
                <a:srgbClr val="000000"/>
              </a:buClr>
              <a:buSzPts val="1800"/>
              <a:buFont typeface="Century Gothic"/>
              <a:buNone/>
            </a:pPr>
            <a:r>
              <a:t/>
            </a:r>
            <a:endParaRPr b="0" i="0" sz="2000" u="none" cap="none" strike="noStrike">
              <a:solidFill>
                <a:srgbClr val="FF0000"/>
              </a:solidFill>
              <a:latin typeface="Century Gothic"/>
              <a:ea typeface="Century Gothic"/>
              <a:cs typeface="Century Gothic"/>
              <a:sym typeface="Century Gothic"/>
            </a:endParaRPr>
          </a:p>
          <a:p>
            <a:pPr indent="-342900" lvl="0" marL="457197" marR="0" rtl="0" algn="l">
              <a:lnSpc>
                <a:spcPct val="100000"/>
              </a:lnSpc>
              <a:spcBef>
                <a:spcPts val="0"/>
              </a:spcBef>
              <a:spcAft>
                <a:spcPts val="0"/>
              </a:spcAft>
              <a:buClr>
                <a:srgbClr val="FF0000"/>
              </a:buClr>
              <a:buSzPts val="1800"/>
              <a:buFont typeface="Arial"/>
              <a:buAutoNum type="arabicPeriod"/>
            </a:pPr>
            <a:r>
              <a:rPr b="0" i="0" lang="en-US" sz="2000" u="none" cap="none" strike="noStrike">
                <a:solidFill>
                  <a:srgbClr val="FF0000"/>
                </a:solidFill>
                <a:latin typeface="Century Gothic"/>
                <a:ea typeface="Century Gothic"/>
                <a:cs typeface="Century Gothic"/>
                <a:sym typeface="Century Gothic"/>
              </a:rPr>
              <a:t>AWARENESS: Reach [political party] voters and stand out from the crowd by differentiating yourself</a:t>
            </a:r>
            <a:endParaRPr b="0" i="0" sz="2400" u="none" cap="none" strike="noStrike">
              <a:solidFill>
                <a:srgbClr val="000000"/>
              </a:solidFill>
              <a:latin typeface="Century Gothic"/>
              <a:ea typeface="Century Gothic"/>
              <a:cs typeface="Century Gothic"/>
              <a:sym typeface="Century Gothic"/>
            </a:endParaRPr>
          </a:p>
          <a:p>
            <a:pPr indent="-228600" lvl="0" marL="571497" marR="0" rtl="0" algn="l">
              <a:lnSpc>
                <a:spcPct val="100000"/>
              </a:lnSpc>
              <a:spcBef>
                <a:spcPts val="0"/>
              </a:spcBef>
              <a:spcAft>
                <a:spcPts val="0"/>
              </a:spcAft>
              <a:buClr>
                <a:srgbClr val="000000"/>
              </a:buClr>
              <a:buSzPts val="1800"/>
              <a:buFont typeface="Century Gothic"/>
              <a:buNone/>
            </a:pPr>
            <a:r>
              <a:t/>
            </a:r>
            <a:endParaRPr b="0" i="0" sz="2000" u="none" cap="none" strike="noStrike">
              <a:solidFill>
                <a:srgbClr val="FF0000"/>
              </a:solidFill>
              <a:latin typeface="Century Gothic"/>
              <a:ea typeface="Century Gothic"/>
              <a:cs typeface="Century Gothic"/>
              <a:sym typeface="Century Gothic"/>
            </a:endParaRPr>
          </a:p>
          <a:p>
            <a:pPr indent="-342900" lvl="0" marL="457197" marR="0" rtl="0" algn="l">
              <a:lnSpc>
                <a:spcPct val="100000"/>
              </a:lnSpc>
              <a:spcBef>
                <a:spcPts val="0"/>
              </a:spcBef>
              <a:spcAft>
                <a:spcPts val="0"/>
              </a:spcAft>
              <a:buClr>
                <a:srgbClr val="FF0000"/>
              </a:buClr>
              <a:buSzPts val="1800"/>
              <a:buFont typeface="Arial"/>
              <a:buAutoNum type="arabicPeriod"/>
            </a:pPr>
            <a:r>
              <a:rPr b="0" i="0" lang="en-US" sz="2000" u="none" cap="none" strike="noStrike">
                <a:solidFill>
                  <a:srgbClr val="FF0000"/>
                </a:solidFill>
                <a:latin typeface="Century Gothic"/>
                <a:ea typeface="Century Gothic"/>
                <a:cs typeface="Century Gothic"/>
                <a:sym typeface="Century Gothic"/>
              </a:rPr>
              <a:t>PERSUADE: To win over the undecided voters</a:t>
            </a:r>
            <a:endParaRPr b="0" i="0" sz="2400" u="none" cap="none" strike="noStrike">
              <a:solidFill>
                <a:srgbClr val="000000"/>
              </a:solidFill>
              <a:latin typeface="Century Gothic"/>
              <a:ea typeface="Century Gothic"/>
              <a:cs typeface="Century Gothic"/>
              <a:sym typeface="Century Gothic"/>
            </a:endParaRPr>
          </a:p>
          <a:p>
            <a:pPr indent="-228600" lvl="0" marL="457197" marR="0" rtl="0" algn="l">
              <a:lnSpc>
                <a:spcPct val="100000"/>
              </a:lnSpc>
              <a:spcBef>
                <a:spcPts val="0"/>
              </a:spcBef>
              <a:spcAft>
                <a:spcPts val="0"/>
              </a:spcAft>
              <a:buClr>
                <a:srgbClr val="000000"/>
              </a:buClr>
              <a:buSzPts val="1800"/>
              <a:buFont typeface="Arial"/>
              <a:buNone/>
            </a:pPr>
            <a:r>
              <a:t/>
            </a:r>
            <a:endParaRPr b="0" i="0" sz="2000" u="none" cap="none" strike="noStrike">
              <a:solidFill>
                <a:srgbClr val="FF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FF0000"/>
              </a:buClr>
              <a:buSzPts val="1800"/>
              <a:buFont typeface="Arial"/>
              <a:buNone/>
            </a:pPr>
            <a:r>
              <a:rPr b="1" i="0" lang="en-US" sz="2000" u="none" cap="none" strike="noStrike">
                <a:solidFill>
                  <a:srgbClr val="FF0000"/>
                </a:solidFill>
                <a:latin typeface="Century Gothic"/>
                <a:ea typeface="Century Gothic"/>
                <a:cs typeface="Century Gothic"/>
                <a:sym typeface="Century Gothic"/>
              </a:rPr>
              <a:t>Show that you heard them and plan to share solutions that solve their challenges! </a:t>
            </a:r>
            <a:endParaRPr b="1" i="0" sz="2000" u="none" cap="none" strike="noStrike">
              <a:solidFill>
                <a:srgbClr val="FF0000"/>
              </a:solidFill>
              <a:latin typeface="Century Gothic"/>
              <a:ea typeface="Century Gothic"/>
              <a:cs typeface="Century Gothic"/>
              <a:sym typeface="Century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35"/>
          <p:cNvSpPr txBox="1"/>
          <p:nvPr>
            <p:ph idx="12" type="sldNum"/>
          </p:nvPr>
        </p:nvSpPr>
        <p:spPr>
          <a:xfrm>
            <a:off x="8576733" y="6386078"/>
            <a:ext cx="395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A picture containing text, clipart&#10;&#10;Description automatically generated" id="395" name="Google Shape;395;p35"/>
          <p:cNvPicPr preferRelativeResize="0"/>
          <p:nvPr/>
        </p:nvPicPr>
        <p:blipFill rotWithShape="1">
          <a:blip r:embed="rId3">
            <a:alphaModFix/>
          </a:blip>
          <a:srcRect b="0" l="0" r="0" t="0"/>
          <a:stretch/>
        </p:blipFill>
        <p:spPr>
          <a:xfrm>
            <a:off x="7215293" y="6406528"/>
            <a:ext cx="1303997" cy="319925"/>
          </a:xfrm>
          <a:prstGeom prst="rect">
            <a:avLst/>
          </a:prstGeom>
          <a:noFill/>
          <a:ln>
            <a:noFill/>
          </a:ln>
        </p:spPr>
      </p:pic>
      <p:sp>
        <p:nvSpPr>
          <p:cNvPr id="396" name="Google Shape;396;p35"/>
          <p:cNvSpPr txBox="1"/>
          <p:nvPr/>
        </p:nvSpPr>
        <p:spPr>
          <a:xfrm>
            <a:off x="272638" y="87580"/>
            <a:ext cx="9022200" cy="10158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accent1"/>
              </a:buClr>
              <a:buSzPts val="3200"/>
              <a:buFont typeface="Century Gothic"/>
              <a:buNone/>
            </a:pPr>
            <a:r>
              <a:rPr b="1" lang="en-US" sz="3200">
                <a:solidFill>
                  <a:schemeClr val="lt1"/>
                </a:solidFill>
                <a:latin typeface="Century Gothic"/>
                <a:ea typeface="Century Gothic"/>
                <a:cs typeface="Century Gothic"/>
                <a:sym typeface="Century Gothic"/>
              </a:rPr>
              <a:t>Local Video: </a:t>
            </a:r>
            <a:endParaRPr b="1" sz="3200">
              <a:solidFill>
                <a:schemeClr val="lt1"/>
              </a:solidFill>
              <a:latin typeface="Century Gothic"/>
              <a:ea typeface="Century Gothic"/>
              <a:cs typeface="Century Gothic"/>
              <a:sym typeface="Century Gothic"/>
            </a:endParaRPr>
          </a:p>
          <a:p>
            <a:pPr indent="0" lvl="0" marL="0" rtl="0" algn="ctr">
              <a:spcBef>
                <a:spcPts val="0"/>
              </a:spcBef>
              <a:spcAft>
                <a:spcPts val="0"/>
              </a:spcAft>
              <a:buClr>
                <a:schemeClr val="accent1"/>
              </a:buClr>
              <a:buSzPts val="3200"/>
              <a:buFont typeface="Century Gothic"/>
              <a:buNone/>
            </a:pPr>
            <a:r>
              <a:rPr lang="en-US" sz="2800">
                <a:solidFill>
                  <a:schemeClr val="lt1"/>
                </a:solidFill>
                <a:latin typeface="Century Gothic"/>
                <a:ea typeface="Century Gothic"/>
                <a:cs typeface="Century Gothic"/>
                <a:sym typeface="Century Gothic"/>
              </a:rPr>
              <a:t>Over the Top Devices</a:t>
            </a:r>
            <a:endParaRPr b="1" sz="3000">
              <a:solidFill>
                <a:schemeClr val="lt1"/>
              </a:solidFill>
              <a:latin typeface="Century Gothic"/>
              <a:ea typeface="Century Gothic"/>
              <a:cs typeface="Century Gothic"/>
              <a:sym typeface="Century Gothic"/>
            </a:endParaRPr>
          </a:p>
        </p:txBody>
      </p:sp>
      <p:sp>
        <p:nvSpPr>
          <p:cNvPr id="397" name="Google Shape;397;p35"/>
          <p:cNvSpPr/>
          <p:nvPr/>
        </p:nvSpPr>
        <p:spPr>
          <a:xfrm>
            <a:off x="288757" y="1271859"/>
            <a:ext cx="8566500" cy="1323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3"/>
              </a:buClr>
              <a:buSzPts val="1600"/>
              <a:buFont typeface="Century Gothic"/>
              <a:buNone/>
            </a:pPr>
            <a:r>
              <a:rPr b="1" i="0" lang="en-US" sz="1600" u="none" cap="none" strike="noStrike">
                <a:solidFill>
                  <a:schemeClr val="accent3"/>
                </a:solidFill>
                <a:latin typeface="Century Gothic"/>
                <a:ea typeface="Century Gothic"/>
                <a:cs typeface="Century Gothic"/>
                <a:sym typeface="Century Gothic"/>
              </a:rPr>
              <a:t>OTT Content (Over-The-Top Advertising) </a:t>
            </a:r>
            <a:r>
              <a:rPr b="0" i="0" lang="en-US" sz="1600" u="none" cap="none" strike="noStrike">
                <a:solidFill>
                  <a:srgbClr val="000000"/>
                </a:solidFill>
                <a:latin typeface="Century Gothic"/>
                <a:ea typeface="Century Gothic"/>
                <a:cs typeface="Century Gothic"/>
                <a:sym typeface="Century Gothic"/>
              </a:rPr>
              <a:t>refers to video content delivered to a consumer via OTT devices that are connected to the internet, a method that bypasses traditional cable or satellite set-top-boxes. </a:t>
            </a:r>
            <a:endParaRPr/>
          </a:p>
          <a:p>
            <a:pPr indent="0" lvl="0" marL="0" marR="0" rtl="0" algn="l">
              <a:lnSpc>
                <a:spcPct val="100000"/>
              </a:lnSpc>
              <a:spcBef>
                <a:spcPts val="0"/>
              </a:spcBef>
              <a:spcAft>
                <a:spcPts val="0"/>
              </a:spcAft>
              <a:buClr>
                <a:srgbClr val="000000"/>
              </a:buClr>
              <a:buSzPts val="1600"/>
              <a:buFont typeface="Century Gothic"/>
              <a:buNone/>
            </a:pPr>
            <a:r>
              <a:t/>
            </a:r>
            <a:endParaRPr b="0" i="0" sz="16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600"/>
              <a:buFont typeface="Century Gothic"/>
              <a:buNone/>
            </a:pPr>
            <a:r>
              <a:rPr b="1" i="0" lang="en-US" sz="1600" u="none" cap="none" strike="noStrike">
                <a:solidFill>
                  <a:srgbClr val="000000"/>
                </a:solidFill>
                <a:latin typeface="Century Gothic"/>
                <a:ea typeface="Century Gothic"/>
                <a:cs typeface="Century Gothic"/>
                <a:sym typeface="Century Gothic"/>
              </a:rPr>
              <a:t>We have grouped OTT devices into the following two categories:</a:t>
            </a:r>
            <a:endParaRPr/>
          </a:p>
        </p:txBody>
      </p:sp>
      <p:sp>
        <p:nvSpPr>
          <p:cNvPr id="398" name="Google Shape;398;p35"/>
          <p:cNvSpPr/>
          <p:nvPr/>
        </p:nvSpPr>
        <p:spPr>
          <a:xfrm>
            <a:off x="300789" y="2595298"/>
            <a:ext cx="4632300" cy="138510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Century Gothic"/>
                <a:ea typeface="Century Gothic"/>
                <a:cs typeface="Century Gothic"/>
                <a:sym typeface="Century Gothic"/>
              </a:rPr>
              <a:t>CTV [Connected TV] Devices refer to the method by which OTT Content is consumed on a TV screen when it’s connected to the internet (i.e. Samsung Smart TV) OR a device that streams media from the internet to your TV. (i.e. Roku, Google Chromecast)</a:t>
            </a:r>
            <a:endParaRPr/>
          </a:p>
        </p:txBody>
      </p:sp>
      <p:sp>
        <p:nvSpPr>
          <p:cNvPr id="399" name="Google Shape;399;p35"/>
          <p:cNvSpPr/>
          <p:nvPr/>
        </p:nvSpPr>
        <p:spPr>
          <a:xfrm>
            <a:off x="5125453" y="2623859"/>
            <a:ext cx="3729900" cy="73860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Century Gothic"/>
                <a:ea typeface="Century Gothic"/>
                <a:cs typeface="Century Gothic"/>
                <a:sym typeface="Century Gothic"/>
              </a:rPr>
              <a:t>Other devices refer to the method by which OTT Content is consumed on a mobile, desktop, or tablet device.</a:t>
            </a:r>
            <a:endParaRPr/>
          </a:p>
        </p:txBody>
      </p:sp>
      <p:pic>
        <p:nvPicPr>
          <p:cNvPr id="400" name="Google Shape;400;p35"/>
          <p:cNvPicPr preferRelativeResize="0"/>
          <p:nvPr/>
        </p:nvPicPr>
        <p:blipFill rotWithShape="1">
          <a:blip r:embed="rId4">
            <a:alphaModFix/>
          </a:blip>
          <a:srcRect b="0" l="0" r="0" t="0"/>
          <a:stretch/>
        </p:blipFill>
        <p:spPr>
          <a:xfrm>
            <a:off x="1544301" y="3918737"/>
            <a:ext cx="5758867" cy="215195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36"/>
          <p:cNvSpPr txBox="1"/>
          <p:nvPr>
            <p:ph idx="12" type="sldNum"/>
          </p:nvPr>
        </p:nvSpPr>
        <p:spPr>
          <a:xfrm>
            <a:off x="8576733" y="6386078"/>
            <a:ext cx="395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06" name="Google Shape;406;p36"/>
          <p:cNvSpPr txBox="1"/>
          <p:nvPr/>
        </p:nvSpPr>
        <p:spPr>
          <a:xfrm>
            <a:off x="120238" y="163780"/>
            <a:ext cx="9022200" cy="10158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accent1"/>
              </a:buClr>
              <a:buSzPts val="3200"/>
              <a:buFont typeface="Century Gothic"/>
              <a:buNone/>
            </a:pPr>
            <a:r>
              <a:rPr b="1" lang="en-US" sz="3200">
                <a:solidFill>
                  <a:schemeClr val="lt1"/>
                </a:solidFill>
                <a:latin typeface="Century Gothic"/>
                <a:ea typeface="Century Gothic"/>
                <a:cs typeface="Century Gothic"/>
                <a:sym typeface="Century Gothic"/>
              </a:rPr>
              <a:t>Local Video: </a:t>
            </a:r>
            <a:endParaRPr b="1" sz="3200">
              <a:solidFill>
                <a:schemeClr val="lt1"/>
              </a:solidFill>
              <a:latin typeface="Century Gothic"/>
              <a:ea typeface="Century Gothic"/>
              <a:cs typeface="Century Gothic"/>
              <a:sym typeface="Century Gothic"/>
            </a:endParaRPr>
          </a:p>
          <a:p>
            <a:pPr indent="0" lvl="0" marL="0" rtl="0" algn="ctr">
              <a:spcBef>
                <a:spcPts val="0"/>
              </a:spcBef>
              <a:spcAft>
                <a:spcPts val="0"/>
              </a:spcAft>
              <a:buClr>
                <a:schemeClr val="accent1"/>
              </a:buClr>
              <a:buSzPts val="3200"/>
              <a:buFont typeface="Century Gothic"/>
              <a:buNone/>
            </a:pPr>
            <a:r>
              <a:rPr lang="en-US" sz="2800">
                <a:solidFill>
                  <a:schemeClr val="lt1"/>
                </a:solidFill>
                <a:latin typeface="Century Gothic"/>
                <a:ea typeface="Century Gothic"/>
                <a:cs typeface="Century Gothic"/>
                <a:sym typeface="Century Gothic"/>
              </a:rPr>
              <a:t>Over the Top Devices</a:t>
            </a:r>
            <a:endParaRPr b="1" sz="3000">
              <a:solidFill>
                <a:schemeClr val="lt1"/>
              </a:solidFill>
              <a:latin typeface="Century Gothic"/>
              <a:ea typeface="Century Gothic"/>
              <a:cs typeface="Century Gothic"/>
              <a:sym typeface="Century Gothic"/>
            </a:endParaRPr>
          </a:p>
        </p:txBody>
      </p:sp>
      <p:pic>
        <p:nvPicPr>
          <p:cNvPr descr="A picture containing text, clipart&#10;&#10;Description automatically generated" id="407" name="Google Shape;407;p36"/>
          <p:cNvPicPr preferRelativeResize="0"/>
          <p:nvPr/>
        </p:nvPicPr>
        <p:blipFill rotWithShape="1">
          <a:blip r:embed="rId3">
            <a:alphaModFix/>
          </a:blip>
          <a:srcRect b="0" l="0" r="0" t="0"/>
          <a:stretch/>
        </p:blipFill>
        <p:spPr>
          <a:xfrm>
            <a:off x="7215293" y="6406528"/>
            <a:ext cx="1303997" cy="319925"/>
          </a:xfrm>
          <a:prstGeom prst="rect">
            <a:avLst/>
          </a:prstGeom>
          <a:noFill/>
          <a:ln>
            <a:noFill/>
          </a:ln>
        </p:spPr>
      </p:pic>
      <p:grpSp>
        <p:nvGrpSpPr>
          <p:cNvPr id="408" name="Google Shape;408;p36"/>
          <p:cNvGrpSpPr/>
          <p:nvPr/>
        </p:nvGrpSpPr>
        <p:grpSpPr>
          <a:xfrm>
            <a:off x="198521" y="1397893"/>
            <a:ext cx="8596675" cy="2049788"/>
            <a:chOff x="198521" y="1469331"/>
            <a:chExt cx="8596675" cy="2049788"/>
          </a:xfrm>
        </p:grpSpPr>
        <p:sp>
          <p:nvSpPr>
            <p:cNvPr id="409" name="Google Shape;409;p36"/>
            <p:cNvSpPr/>
            <p:nvPr/>
          </p:nvSpPr>
          <p:spPr>
            <a:xfrm>
              <a:off x="360947" y="1962840"/>
              <a:ext cx="13716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Century Gothic"/>
                <a:buNone/>
              </a:pPr>
              <a:r>
                <a:rPr b="1" i="0" lang="en-US" sz="1200" u="none" cap="none" strike="noStrike">
                  <a:solidFill>
                    <a:srgbClr val="000000"/>
                  </a:solidFill>
                  <a:latin typeface="Century Gothic"/>
                  <a:ea typeface="Century Gothic"/>
                  <a:cs typeface="Century Gothic"/>
                  <a:sym typeface="Century Gothic"/>
                </a:rPr>
                <a:t>HIGH </a:t>
              </a:r>
              <a:endParaRPr/>
            </a:p>
            <a:p>
              <a:pPr indent="0" lvl="0" marL="0" marR="0" rtl="0" algn="ctr">
                <a:lnSpc>
                  <a:spcPct val="100000"/>
                </a:lnSpc>
                <a:spcBef>
                  <a:spcPts val="0"/>
                </a:spcBef>
                <a:spcAft>
                  <a:spcPts val="0"/>
                </a:spcAft>
                <a:buClr>
                  <a:srgbClr val="000000"/>
                </a:buClr>
                <a:buSzPts val="1200"/>
                <a:buFont typeface="Century Gothic"/>
                <a:buNone/>
              </a:pPr>
              <a:r>
                <a:rPr b="1" i="0" lang="en-US" sz="1200" u="none" cap="none" strike="noStrike">
                  <a:solidFill>
                    <a:srgbClr val="000000"/>
                  </a:solidFill>
                  <a:latin typeface="Century Gothic"/>
                  <a:ea typeface="Century Gothic"/>
                  <a:cs typeface="Century Gothic"/>
                  <a:sym typeface="Century Gothic"/>
                </a:rPr>
                <a:t>VISIBILITY</a:t>
              </a:r>
              <a:endParaRPr/>
            </a:p>
          </p:txBody>
        </p:sp>
        <p:sp>
          <p:nvSpPr>
            <p:cNvPr id="410" name="Google Shape;410;p36"/>
            <p:cNvSpPr/>
            <p:nvPr/>
          </p:nvSpPr>
          <p:spPr>
            <a:xfrm>
              <a:off x="2300033" y="1980098"/>
              <a:ext cx="17487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Century Gothic"/>
                <a:buNone/>
              </a:pPr>
              <a:r>
                <a:rPr b="1" i="0" lang="en-US" sz="1200" u="none" cap="none" strike="noStrike">
                  <a:solidFill>
                    <a:srgbClr val="000000"/>
                  </a:solidFill>
                  <a:latin typeface="Century Gothic"/>
                  <a:ea typeface="Century Gothic"/>
                  <a:cs typeface="Century Gothic"/>
                  <a:sym typeface="Century Gothic"/>
                </a:rPr>
                <a:t>BOOSTED BRAND AWARENESS</a:t>
              </a:r>
              <a:endParaRPr b="1" i="0" sz="1200" u="none" cap="none" strike="noStrike">
                <a:solidFill>
                  <a:srgbClr val="000000"/>
                </a:solidFill>
                <a:latin typeface="Century Gothic"/>
                <a:ea typeface="Century Gothic"/>
                <a:cs typeface="Century Gothic"/>
                <a:sym typeface="Century Gothic"/>
              </a:endParaRPr>
            </a:p>
          </p:txBody>
        </p:sp>
        <p:sp>
          <p:nvSpPr>
            <p:cNvPr id="411" name="Google Shape;411;p36"/>
            <p:cNvSpPr/>
            <p:nvPr/>
          </p:nvSpPr>
          <p:spPr>
            <a:xfrm>
              <a:off x="4483767" y="1962840"/>
              <a:ext cx="19410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Century Gothic"/>
                <a:buNone/>
              </a:pPr>
              <a:r>
                <a:rPr b="1" i="0" lang="en-US" sz="1200" u="none" cap="none" strike="noStrike">
                  <a:solidFill>
                    <a:srgbClr val="000000"/>
                  </a:solidFill>
                  <a:latin typeface="Century Gothic"/>
                  <a:ea typeface="Century Gothic"/>
                  <a:cs typeface="Century Gothic"/>
                  <a:sym typeface="Century Gothic"/>
                </a:rPr>
                <a:t>INCREASED CONVERSION RATES</a:t>
              </a:r>
              <a:endParaRPr b="1" i="0" sz="1200" u="none" cap="none" strike="noStrike">
                <a:solidFill>
                  <a:srgbClr val="000000"/>
                </a:solidFill>
                <a:latin typeface="Century Gothic"/>
                <a:ea typeface="Century Gothic"/>
                <a:cs typeface="Century Gothic"/>
                <a:sym typeface="Century Gothic"/>
              </a:endParaRPr>
            </a:p>
          </p:txBody>
        </p:sp>
        <p:sp>
          <p:nvSpPr>
            <p:cNvPr id="412" name="Google Shape;412;p36"/>
            <p:cNvSpPr/>
            <p:nvPr/>
          </p:nvSpPr>
          <p:spPr>
            <a:xfrm>
              <a:off x="6926178" y="1980099"/>
              <a:ext cx="18690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Century Gothic"/>
                <a:buNone/>
              </a:pPr>
              <a:r>
                <a:rPr b="1" i="0" lang="en-US" sz="1200" u="none" cap="none" strike="noStrike">
                  <a:solidFill>
                    <a:srgbClr val="000000"/>
                  </a:solidFill>
                  <a:latin typeface="Century Gothic"/>
                  <a:ea typeface="Century Gothic"/>
                  <a:cs typeface="Century Gothic"/>
                  <a:sym typeface="Century Gothic"/>
                </a:rPr>
                <a:t>PRECISE AUDIENCE TARGETING</a:t>
              </a:r>
              <a:endParaRPr b="1" i="0" sz="1200" u="none" cap="none" strike="noStrike">
                <a:solidFill>
                  <a:srgbClr val="000000"/>
                </a:solidFill>
                <a:latin typeface="Century Gothic"/>
                <a:ea typeface="Century Gothic"/>
                <a:cs typeface="Century Gothic"/>
                <a:sym typeface="Century Gothic"/>
              </a:endParaRPr>
            </a:p>
          </p:txBody>
        </p:sp>
        <p:sp>
          <p:nvSpPr>
            <p:cNvPr id="413" name="Google Shape;413;p36"/>
            <p:cNvSpPr/>
            <p:nvPr/>
          </p:nvSpPr>
          <p:spPr>
            <a:xfrm>
              <a:off x="198521" y="2503319"/>
              <a:ext cx="1696500" cy="1015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Century Gothic"/>
                <a:buNone/>
              </a:pPr>
              <a:r>
                <a:rPr b="0" i="0" lang="en-US" sz="1200" u="none" cap="none" strike="noStrike">
                  <a:solidFill>
                    <a:srgbClr val="000000"/>
                  </a:solidFill>
                  <a:latin typeface="Century Gothic"/>
                  <a:ea typeface="Century Gothic"/>
                  <a:cs typeface="Century Gothic"/>
                  <a:sym typeface="Century Gothic"/>
                </a:rPr>
                <a:t>Achieves high viewability &amp; a 90%+ completion rate on premium display &amp; mobile inventory</a:t>
              </a:r>
              <a:endParaRPr b="0" i="0" sz="1200" u="none" cap="none" strike="noStrike">
                <a:solidFill>
                  <a:srgbClr val="000000"/>
                </a:solidFill>
                <a:latin typeface="Century Gothic"/>
                <a:ea typeface="Century Gothic"/>
                <a:cs typeface="Century Gothic"/>
                <a:sym typeface="Century Gothic"/>
              </a:endParaRPr>
            </a:p>
          </p:txBody>
        </p:sp>
        <p:sp>
          <p:nvSpPr>
            <p:cNvPr id="414" name="Google Shape;414;p36"/>
            <p:cNvSpPr/>
            <p:nvPr/>
          </p:nvSpPr>
          <p:spPr>
            <a:xfrm>
              <a:off x="2167690" y="2503319"/>
              <a:ext cx="1881000" cy="831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Century Gothic"/>
                <a:buNone/>
              </a:pPr>
              <a:r>
                <a:rPr b="0" i="0" lang="en-US" sz="1200" u="none" cap="none" strike="noStrike">
                  <a:solidFill>
                    <a:srgbClr val="000000"/>
                  </a:solidFill>
                  <a:latin typeface="Century Gothic"/>
                  <a:ea typeface="Century Gothic"/>
                  <a:cs typeface="Century Gothic"/>
                  <a:sym typeface="Century Gothic"/>
                </a:rPr>
                <a:t>Guaranteed brand exposure since ads are not skippable &amp; must play in their entirety.</a:t>
              </a:r>
              <a:endParaRPr/>
            </a:p>
          </p:txBody>
        </p:sp>
        <p:sp>
          <p:nvSpPr>
            <p:cNvPr id="415" name="Google Shape;415;p36"/>
            <p:cNvSpPr/>
            <p:nvPr/>
          </p:nvSpPr>
          <p:spPr>
            <a:xfrm>
              <a:off x="4531893" y="2510762"/>
              <a:ext cx="1844700" cy="831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Century Gothic"/>
                <a:buNone/>
              </a:pPr>
              <a:r>
                <a:rPr b="0" i="0" lang="en-US" sz="1200" u="none" cap="none" strike="noStrike">
                  <a:solidFill>
                    <a:srgbClr val="000000"/>
                  </a:solidFill>
                  <a:latin typeface="Century Gothic"/>
                  <a:ea typeface="Century Gothic"/>
                  <a:cs typeface="Century Gothic"/>
                  <a:sym typeface="Century Gothic"/>
                </a:rPr>
                <a:t>OTT media ads can be clickable to provide deeper insights and reporting.</a:t>
              </a:r>
              <a:endParaRPr/>
            </a:p>
          </p:txBody>
        </p:sp>
        <p:sp>
          <p:nvSpPr>
            <p:cNvPr id="416" name="Google Shape;416;p36"/>
            <p:cNvSpPr/>
            <p:nvPr/>
          </p:nvSpPr>
          <p:spPr>
            <a:xfrm>
              <a:off x="6741696" y="2510762"/>
              <a:ext cx="2053500" cy="646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Century Gothic"/>
                <a:buNone/>
              </a:pPr>
              <a:r>
                <a:rPr b="0" i="0" lang="en-US" sz="1200" u="none" cap="none" strike="noStrike">
                  <a:solidFill>
                    <a:srgbClr val="000000"/>
                  </a:solidFill>
                  <a:latin typeface="Century Gothic"/>
                  <a:ea typeface="Century Gothic"/>
                  <a:cs typeface="Century Gothic"/>
                  <a:sym typeface="Century Gothic"/>
                </a:rPr>
                <a:t>Ads can be more targeted to the viewer’s personal interests.</a:t>
              </a:r>
              <a:endParaRPr/>
            </a:p>
          </p:txBody>
        </p:sp>
        <p:pic>
          <p:nvPicPr>
            <p:cNvPr id="417" name="Google Shape;417;p36"/>
            <p:cNvPicPr preferRelativeResize="0"/>
            <p:nvPr/>
          </p:nvPicPr>
          <p:blipFill rotWithShape="1">
            <a:blip r:embed="rId4">
              <a:alphaModFix/>
            </a:blip>
            <a:srcRect b="0" l="0" r="0" t="0"/>
            <a:stretch/>
          </p:blipFill>
          <p:spPr>
            <a:xfrm>
              <a:off x="651459" y="1469331"/>
              <a:ext cx="790575" cy="476250"/>
            </a:xfrm>
            <a:prstGeom prst="rect">
              <a:avLst/>
            </a:prstGeom>
            <a:noFill/>
            <a:ln>
              <a:noFill/>
            </a:ln>
          </p:spPr>
        </p:pic>
        <p:pic>
          <p:nvPicPr>
            <p:cNvPr id="418" name="Google Shape;418;p36"/>
            <p:cNvPicPr preferRelativeResize="0"/>
            <p:nvPr/>
          </p:nvPicPr>
          <p:blipFill rotWithShape="1">
            <a:blip r:embed="rId5">
              <a:alphaModFix/>
            </a:blip>
            <a:srcRect b="0" l="0" r="0" t="0"/>
            <a:stretch/>
          </p:blipFill>
          <p:spPr>
            <a:xfrm>
              <a:off x="2869528" y="1469331"/>
              <a:ext cx="609600" cy="476250"/>
            </a:xfrm>
            <a:prstGeom prst="rect">
              <a:avLst/>
            </a:prstGeom>
            <a:noFill/>
            <a:ln>
              <a:noFill/>
            </a:ln>
          </p:spPr>
        </p:pic>
      </p:grpSp>
      <p:pic>
        <p:nvPicPr>
          <p:cNvPr id="419" name="Google Shape;419;p36"/>
          <p:cNvPicPr preferRelativeResize="0"/>
          <p:nvPr/>
        </p:nvPicPr>
        <p:blipFill rotWithShape="1">
          <a:blip r:embed="rId6">
            <a:alphaModFix/>
          </a:blip>
          <a:srcRect b="0" l="0" r="0" t="0"/>
          <a:stretch/>
        </p:blipFill>
        <p:spPr>
          <a:xfrm>
            <a:off x="5135227" y="1329427"/>
            <a:ext cx="638175" cy="561975"/>
          </a:xfrm>
          <a:prstGeom prst="rect">
            <a:avLst/>
          </a:prstGeom>
          <a:noFill/>
          <a:ln>
            <a:noFill/>
          </a:ln>
        </p:spPr>
      </p:pic>
      <p:pic>
        <p:nvPicPr>
          <p:cNvPr id="420" name="Google Shape;420;p36"/>
          <p:cNvPicPr preferRelativeResize="0"/>
          <p:nvPr/>
        </p:nvPicPr>
        <p:blipFill rotWithShape="1">
          <a:blip r:embed="rId7">
            <a:alphaModFix/>
          </a:blip>
          <a:srcRect b="0" l="0" r="0" t="0"/>
          <a:stretch/>
        </p:blipFill>
        <p:spPr>
          <a:xfrm>
            <a:off x="7560593" y="1293119"/>
            <a:ext cx="600075" cy="581025"/>
          </a:xfrm>
          <a:prstGeom prst="rect">
            <a:avLst/>
          </a:prstGeom>
          <a:noFill/>
          <a:ln>
            <a:noFill/>
          </a:ln>
        </p:spPr>
      </p:pic>
      <p:pic>
        <p:nvPicPr>
          <p:cNvPr id="421" name="Google Shape;421;p36"/>
          <p:cNvPicPr preferRelativeResize="0"/>
          <p:nvPr/>
        </p:nvPicPr>
        <p:blipFill rotWithShape="1">
          <a:blip r:embed="rId8">
            <a:alphaModFix/>
          </a:blip>
          <a:srcRect b="0" l="0" r="0" t="0"/>
          <a:stretch/>
        </p:blipFill>
        <p:spPr>
          <a:xfrm>
            <a:off x="1340015" y="3516543"/>
            <a:ext cx="6508997" cy="255648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pic>
        <p:nvPicPr>
          <p:cNvPr descr="Blue.jpg" id="427" name="Google Shape;427;p37"/>
          <p:cNvPicPr preferRelativeResize="0"/>
          <p:nvPr/>
        </p:nvPicPr>
        <p:blipFill rotWithShape="1">
          <a:blip r:embed="rId3">
            <a:alphaModFix/>
          </a:blip>
          <a:srcRect b="82929" l="0" r="0" t="0"/>
          <a:stretch/>
        </p:blipFill>
        <p:spPr>
          <a:xfrm>
            <a:off x="0" y="0"/>
            <a:ext cx="9144000" cy="6857999"/>
          </a:xfrm>
          <a:prstGeom prst="rect">
            <a:avLst/>
          </a:prstGeom>
          <a:noFill/>
          <a:ln>
            <a:noFill/>
          </a:ln>
        </p:spPr>
      </p:pic>
      <p:sp>
        <p:nvSpPr>
          <p:cNvPr id="428" name="Google Shape;428;p37"/>
          <p:cNvSpPr/>
          <p:nvPr/>
        </p:nvSpPr>
        <p:spPr>
          <a:xfrm>
            <a:off x="2535191" y="2505674"/>
            <a:ext cx="4152600" cy="923400"/>
          </a:xfrm>
          <a:prstGeom prst="rect">
            <a:avLst/>
          </a:prstGeom>
          <a:no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5400"/>
              <a:buFont typeface="Arial"/>
              <a:buNone/>
            </a:pPr>
            <a:r>
              <a:rPr b="1" i="0" lang="en-US" sz="5400" u="none" cap="none" strike="noStrike">
                <a:solidFill>
                  <a:srgbClr val="FFFFFF"/>
                </a:solidFill>
                <a:latin typeface="Century Gothic"/>
                <a:ea typeface="Century Gothic"/>
                <a:cs typeface="Century Gothic"/>
                <a:sym typeface="Century Gothic"/>
              </a:rPr>
              <a:t>THANK YOU!</a:t>
            </a:r>
            <a:endParaRPr b="1" i="0" sz="5400" u="none" cap="none" strike="noStrike">
              <a:solidFill>
                <a:srgbClr val="FFFFFF"/>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8"/>
          <p:cNvSpPr txBox="1"/>
          <p:nvPr>
            <p:ph idx="12" type="sldNum"/>
          </p:nvPr>
        </p:nvSpPr>
        <p:spPr>
          <a:xfrm>
            <a:off x="8576733" y="6386078"/>
            <a:ext cx="395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99" name="Google Shape;99;p18"/>
          <p:cNvSpPr txBox="1"/>
          <p:nvPr/>
        </p:nvSpPr>
        <p:spPr>
          <a:xfrm>
            <a:off x="120238" y="163780"/>
            <a:ext cx="90222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b="1" lang="en-US" sz="3000">
                <a:solidFill>
                  <a:schemeClr val="lt1"/>
                </a:solidFill>
                <a:latin typeface="Century Gothic"/>
                <a:ea typeface="Century Gothic"/>
                <a:cs typeface="Century Gothic"/>
                <a:sym typeface="Century Gothic"/>
              </a:rPr>
              <a:t>Listeners Don’t Vote For </a:t>
            </a:r>
            <a:endParaRPr b="1" sz="3000">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chemeClr val="dk1"/>
              </a:buClr>
              <a:buSzPts val="1100"/>
              <a:buFont typeface="Arial"/>
              <a:buNone/>
            </a:pPr>
            <a:r>
              <a:rPr b="1" lang="en-US" sz="3000">
                <a:solidFill>
                  <a:schemeClr val="lt1"/>
                </a:solidFill>
                <a:latin typeface="Century Gothic"/>
                <a:ea typeface="Century Gothic"/>
                <a:cs typeface="Century Gothic"/>
                <a:sym typeface="Century Gothic"/>
              </a:rPr>
              <a:t>Politicians They Don’t Know</a:t>
            </a:r>
            <a:endParaRPr b="1" sz="3000">
              <a:solidFill>
                <a:schemeClr val="lt1"/>
              </a:solidFill>
              <a:latin typeface="Century Gothic"/>
              <a:ea typeface="Century Gothic"/>
              <a:cs typeface="Century Gothic"/>
              <a:sym typeface="Century Gothic"/>
            </a:endParaRPr>
          </a:p>
        </p:txBody>
      </p:sp>
      <p:pic>
        <p:nvPicPr>
          <p:cNvPr descr="A picture containing text, clipart&#10;&#10;Description automatically generated" id="100" name="Google Shape;100;p18"/>
          <p:cNvPicPr preferRelativeResize="0"/>
          <p:nvPr/>
        </p:nvPicPr>
        <p:blipFill rotWithShape="1">
          <a:blip r:embed="rId3">
            <a:alphaModFix/>
          </a:blip>
          <a:srcRect b="0" l="0" r="0" t="0"/>
          <a:stretch/>
        </p:blipFill>
        <p:spPr>
          <a:xfrm>
            <a:off x="7215293" y="6406528"/>
            <a:ext cx="1303997" cy="319925"/>
          </a:xfrm>
          <a:prstGeom prst="rect">
            <a:avLst/>
          </a:prstGeom>
          <a:noFill/>
          <a:ln>
            <a:noFill/>
          </a:ln>
        </p:spPr>
      </p:pic>
      <p:sp>
        <p:nvSpPr>
          <p:cNvPr id="101" name="Google Shape;101;p18"/>
          <p:cNvSpPr txBox="1"/>
          <p:nvPr/>
        </p:nvSpPr>
        <p:spPr>
          <a:xfrm>
            <a:off x="3714800" y="1566161"/>
            <a:ext cx="4667100" cy="2031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2DA5D7"/>
              </a:buClr>
              <a:buSzPts val="1800"/>
              <a:buFont typeface="Century Gothic"/>
              <a:buNone/>
            </a:pPr>
            <a:r>
              <a:rPr b="1" i="0" lang="en-US" sz="2400" u="none" cap="none" strike="noStrike">
                <a:solidFill>
                  <a:srgbClr val="2DA5D7"/>
                </a:solidFill>
                <a:latin typeface="Century Gothic"/>
                <a:ea typeface="Century Gothic"/>
                <a:cs typeface="Century Gothic"/>
                <a:sym typeface="Century Gothic"/>
              </a:rPr>
              <a:t>BE KNOWN</a:t>
            </a:r>
            <a:r>
              <a:rPr b="0" i="0" lang="en-US" sz="2400" u="none" cap="none" strike="noStrike">
                <a:solidFill>
                  <a:schemeClr val="dk1"/>
                </a:solidFill>
                <a:latin typeface="Century Gothic"/>
                <a:ea typeface="Century Gothic"/>
                <a:cs typeface="Century Gothic"/>
                <a:sym typeface="Century Gothic"/>
              </a:rPr>
              <a:t>: Create name awareness with our massive reach </a:t>
            </a:r>
            <a:endParaRPr b="0" i="0" sz="24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Century Gothic"/>
              <a:buNone/>
            </a:pPr>
            <a:r>
              <a:t/>
            </a:r>
            <a:endParaRPr b="0" i="0" sz="2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2DA5D7"/>
              </a:buClr>
              <a:buSzPts val="1800"/>
              <a:buFont typeface="Century Gothic"/>
              <a:buNone/>
            </a:pPr>
            <a:r>
              <a:rPr b="1" i="0" lang="en-US" sz="2400" u="none" cap="none" strike="noStrike">
                <a:solidFill>
                  <a:srgbClr val="2DA5D7"/>
                </a:solidFill>
                <a:latin typeface="Century Gothic"/>
                <a:ea typeface="Century Gothic"/>
                <a:cs typeface="Century Gothic"/>
                <a:sym typeface="Century Gothic"/>
              </a:rPr>
              <a:t>BE REMEMBERED</a:t>
            </a:r>
            <a:r>
              <a:rPr b="0" i="0" lang="en-US" sz="2400" u="none" cap="none" strike="noStrike">
                <a:solidFill>
                  <a:schemeClr val="dk1"/>
                </a:solidFill>
                <a:latin typeface="Century Gothic"/>
                <a:ea typeface="Century Gothic"/>
                <a:cs typeface="Century Gothic"/>
                <a:sym typeface="Century Gothic"/>
              </a:rPr>
              <a:t>: Connect your name to your point of view and important issues</a:t>
            </a:r>
            <a:endParaRPr b="0" i="0" sz="24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Century Gothic"/>
              <a:buNone/>
            </a:pPr>
            <a:r>
              <a:t/>
            </a:r>
            <a:endParaRPr b="0" i="0" sz="2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2DA5D7"/>
              </a:buClr>
              <a:buSzPts val="1800"/>
              <a:buFont typeface="Century Gothic"/>
              <a:buNone/>
            </a:pPr>
            <a:r>
              <a:rPr b="1" i="0" lang="en-US" sz="2400" u="none" cap="none" strike="noStrike">
                <a:solidFill>
                  <a:srgbClr val="2DA5D7"/>
                </a:solidFill>
                <a:latin typeface="Century Gothic"/>
                <a:ea typeface="Century Gothic"/>
                <a:cs typeface="Century Gothic"/>
                <a:sym typeface="Century Gothic"/>
              </a:rPr>
              <a:t>BE ELECTED</a:t>
            </a:r>
            <a:r>
              <a:rPr b="0" i="0" lang="en-US" sz="2400" u="none" cap="none" strike="noStrike">
                <a:solidFill>
                  <a:schemeClr val="dk1"/>
                </a:solidFill>
                <a:latin typeface="Century Gothic"/>
                <a:ea typeface="Century Gothic"/>
                <a:cs typeface="Century Gothic"/>
                <a:sym typeface="Century Gothic"/>
              </a:rPr>
              <a:t>: Motivate and activate voters to go to the poll to vote for you           </a:t>
            </a:r>
            <a:endParaRPr b="0" i="0" sz="2400" u="none" cap="none" strike="noStrike">
              <a:solidFill>
                <a:schemeClr val="dk1"/>
              </a:solidFill>
              <a:latin typeface="Century Gothic"/>
              <a:ea typeface="Century Gothic"/>
              <a:cs typeface="Century Gothic"/>
              <a:sym typeface="Century Gothic"/>
            </a:endParaRPr>
          </a:p>
        </p:txBody>
      </p:sp>
      <p:pic>
        <p:nvPicPr>
          <p:cNvPr id="102" name="Google Shape;102;p18"/>
          <p:cNvPicPr preferRelativeResize="0"/>
          <p:nvPr/>
        </p:nvPicPr>
        <p:blipFill rotWithShape="1">
          <a:blip r:embed="rId4">
            <a:alphaModFix/>
          </a:blip>
          <a:srcRect b="-1719" l="71094" r="-8430" t="1720"/>
          <a:stretch/>
        </p:blipFill>
        <p:spPr>
          <a:xfrm>
            <a:off x="407988" y="1769991"/>
            <a:ext cx="3802856" cy="365493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9"/>
          <p:cNvSpPr txBox="1"/>
          <p:nvPr>
            <p:ph idx="12" type="sldNum"/>
          </p:nvPr>
        </p:nvSpPr>
        <p:spPr>
          <a:xfrm>
            <a:off x="8576733" y="6386078"/>
            <a:ext cx="395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08" name="Google Shape;108;p19"/>
          <p:cNvSpPr txBox="1"/>
          <p:nvPr/>
        </p:nvSpPr>
        <p:spPr>
          <a:xfrm>
            <a:off x="120238" y="163780"/>
            <a:ext cx="90222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b="1" lang="en-US" sz="3000">
                <a:solidFill>
                  <a:schemeClr val="lt1"/>
                </a:solidFill>
                <a:latin typeface="Century Gothic"/>
                <a:ea typeface="Century Gothic"/>
                <a:cs typeface="Century Gothic"/>
                <a:sym typeface="Century Gothic"/>
              </a:rPr>
              <a:t>Eight Characteristics of the</a:t>
            </a:r>
            <a:endParaRPr b="1" sz="3000">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chemeClr val="dk1"/>
              </a:buClr>
              <a:buSzPts val="1100"/>
              <a:buFont typeface="Arial"/>
              <a:buNone/>
            </a:pPr>
            <a:r>
              <a:rPr b="1" lang="en-US" sz="3000">
                <a:solidFill>
                  <a:schemeClr val="lt1"/>
                </a:solidFill>
                <a:latin typeface="Century Gothic"/>
                <a:ea typeface="Century Gothic"/>
                <a:cs typeface="Century Gothic"/>
                <a:sym typeface="Century Gothic"/>
              </a:rPr>
              <a:t>Best-Performing Local Advertising</a:t>
            </a:r>
            <a:endParaRPr b="1" sz="3000">
              <a:solidFill>
                <a:schemeClr val="lt1"/>
              </a:solidFill>
              <a:latin typeface="Century Gothic"/>
              <a:ea typeface="Century Gothic"/>
              <a:cs typeface="Century Gothic"/>
              <a:sym typeface="Century Gothic"/>
            </a:endParaRPr>
          </a:p>
        </p:txBody>
      </p:sp>
      <p:pic>
        <p:nvPicPr>
          <p:cNvPr descr="A picture containing text, clipart&#10;&#10;Description automatically generated" id="109" name="Google Shape;109;p19"/>
          <p:cNvPicPr preferRelativeResize="0"/>
          <p:nvPr/>
        </p:nvPicPr>
        <p:blipFill rotWithShape="1">
          <a:blip r:embed="rId3">
            <a:alphaModFix/>
          </a:blip>
          <a:srcRect b="0" l="0" r="0" t="0"/>
          <a:stretch/>
        </p:blipFill>
        <p:spPr>
          <a:xfrm>
            <a:off x="7215293" y="6406528"/>
            <a:ext cx="1303997" cy="319925"/>
          </a:xfrm>
          <a:prstGeom prst="rect">
            <a:avLst/>
          </a:prstGeom>
          <a:noFill/>
          <a:ln>
            <a:noFill/>
          </a:ln>
        </p:spPr>
      </p:pic>
      <p:grpSp>
        <p:nvGrpSpPr>
          <p:cNvPr id="110" name="Google Shape;110;p19"/>
          <p:cNvGrpSpPr/>
          <p:nvPr/>
        </p:nvGrpSpPr>
        <p:grpSpPr>
          <a:xfrm>
            <a:off x="158250" y="1319219"/>
            <a:ext cx="9004763" cy="4754737"/>
            <a:chOff x="92126" y="1888310"/>
            <a:chExt cx="9070981" cy="3796500"/>
          </a:xfrm>
        </p:grpSpPr>
        <p:grpSp>
          <p:nvGrpSpPr>
            <p:cNvPr id="111" name="Google Shape;111;p19"/>
            <p:cNvGrpSpPr/>
            <p:nvPr/>
          </p:nvGrpSpPr>
          <p:grpSpPr>
            <a:xfrm>
              <a:off x="2256246" y="1888310"/>
              <a:ext cx="3476430" cy="3796500"/>
              <a:chOff x="3832" y="-193486"/>
              <a:chExt cx="3476430" cy="3796500"/>
            </a:xfrm>
          </p:grpSpPr>
          <p:cxnSp>
            <p:nvCxnSpPr>
              <p:cNvPr id="112" name="Google Shape;112;p19"/>
              <p:cNvCxnSpPr/>
              <p:nvPr/>
            </p:nvCxnSpPr>
            <p:spPr>
              <a:xfrm>
                <a:off x="914539" y="-193486"/>
                <a:ext cx="0" cy="3796500"/>
              </a:xfrm>
              <a:prstGeom prst="straightConnector1">
                <a:avLst/>
              </a:prstGeom>
              <a:noFill/>
              <a:ln cap="flat" cmpd="sng" w="9525">
                <a:solidFill>
                  <a:srgbClr val="DCDCDC"/>
                </a:solidFill>
                <a:prstDash val="solid"/>
                <a:round/>
                <a:headEnd len="sm" w="sm" type="none"/>
                <a:tailEnd len="sm" w="sm" type="none"/>
              </a:ln>
            </p:spPr>
          </p:cxnSp>
          <p:cxnSp>
            <p:nvCxnSpPr>
              <p:cNvPr id="113" name="Google Shape;113;p19"/>
              <p:cNvCxnSpPr/>
              <p:nvPr/>
            </p:nvCxnSpPr>
            <p:spPr>
              <a:xfrm>
                <a:off x="3832" y="-193486"/>
                <a:ext cx="0" cy="3796500"/>
              </a:xfrm>
              <a:prstGeom prst="straightConnector1">
                <a:avLst/>
              </a:prstGeom>
              <a:noFill/>
              <a:ln cap="flat" cmpd="sng" w="9525">
                <a:solidFill>
                  <a:srgbClr val="DCDCDC"/>
                </a:solidFill>
                <a:prstDash val="solid"/>
                <a:round/>
                <a:headEnd len="sm" w="sm" type="none"/>
                <a:tailEnd len="sm" w="sm" type="none"/>
              </a:ln>
            </p:spPr>
          </p:cxnSp>
          <p:cxnSp>
            <p:nvCxnSpPr>
              <p:cNvPr id="114" name="Google Shape;114;p19"/>
              <p:cNvCxnSpPr/>
              <p:nvPr/>
            </p:nvCxnSpPr>
            <p:spPr>
              <a:xfrm>
                <a:off x="1757508" y="-193486"/>
                <a:ext cx="0" cy="3796500"/>
              </a:xfrm>
              <a:prstGeom prst="straightConnector1">
                <a:avLst/>
              </a:prstGeom>
              <a:noFill/>
              <a:ln cap="flat" cmpd="sng" w="9525">
                <a:solidFill>
                  <a:srgbClr val="DCDCDC"/>
                </a:solidFill>
                <a:prstDash val="solid"/>
                <a:round/>
                <a:headEnd len="sm" w="sm" type="none"/>
                <a:tailEnd len="sm" w="sm" type="none"/>
              </a:ln>
            </p:spPr>
          </p:cxnSp>
          <p:cxnSp>
            <p:nvCxnSpPr>
              <p:cNvPr id="115" name="Google Shape;115;p19"/>
              <p:cNvCxnSpPr/>
              <p:nvPr/>
            </p:nvCxnSpPr>
            <p:spPr>
              <a:xfrm>
                <a:off x="2627573" y="-193486"/>
                <a:ext cx="0" cy="3796500"/>
              </a:xfrm>
              <a:prstGeom prst="straightConnector1">
                <a:avLst/>
              </a:prstGeom>
              <a:noFill/>
              <a:ln cap="flat" cmpd="sng" w="9525">
                <a:solidFill>
                  <a:srgbClr val="DCDCDC"/>
                </a:solidFill>
                <a:prstDash val="solid"/>
                <a:round/>
                <a:headEnd len="sm" w="sm" type="none"/>
                <a:tailEnd len="sm" w="sm" type="none"/>
              </a:ln>
            </p:spPr>
          </p:cxnSp>
          <p:cxnSp>
            <p:nvCxnSpPr>
              <p:cNvPr id="116" name="Google Shape;116;p19"/>
              <p:cNvCxnSpPr/>
              <p:nvPr/>
            </p:nvCxnSpPr>
            <p:spPr>
              <a:xfrm>
                <a:off x="3480262" y="-2"/>
                <a:ext cx="0" cy="3484200"/>
              </a:xfrm>
              <a:prstGeom prst="straightConnector1">
                <a:avLst/>
              </a:prstGeom>
              <a:noFill/>
              <a:ln cap="flat" cmpd="sng" w="9525">
                <a:solidFill>
                  <a:srgbClr val="DCDCDC"/>
                </a:solidFill>
                <a:prstDash val="solid"/>
                <a:round/>
                <a:headEnd len="sm" w="sm" type="none"/>
                <a:tailEnd len="sm" w="sm" type="none"/>
              </a:ln>
            </p:spPr>
          </p:cxnSp>
        </p:grpSp>
        <p:grpSp>
          <p:nvGrpSpPr>
            <p:cNvPr id="117" name="Google Shape;117;p19"/>
            <p:cNvGrpSpPr/>
            <p:nvPr/>
          </p:nvGrpSpPr>
          <p:grpSpPr>
            <a:xfrm>
              <a:off x="92126" y="2573092"/>
              <a:ext cx="7204807" cy="2297403"/>
              <a:chOff x="-1" y="-33437"/>
              <a:chExt cx="6376500" cy="2297403"/>
            </a:xfrm>
          </p:grpSpPr>
          <p:cxnSp>
            <p:nvCxnSpPr>
              <p:cNvPr id="118" name="Google Shape;118;p19"/>
              <p:cNvCxnSpPr/>
              <p:nvPr/>
            </p:nvCxnSpPr>
            <p:spPr>
              <a:xfrm>
                <a:off x="-1" y="-33437"/>
                <a:ext cx="6376500" cy="0"/>
              </a:xfrm>
              <a:prstGeom prst="straightConnector1">
                <a:avLst/>
              </a:prstGeom>
              <a:noFill/>
              <a:ln cap="flat" cmpd="sng" w="9525">
                <a:solidFill>
                  <a:srgbClr val="808080"/>
                </a:solidFill>
                <a:prstDash val="solid"/>
                <a:round/>
                <a:headEnd len="sm" w="sm" type="none"/>
                <a:tailEnd len="sm" w="sm" type="none"/>
              </a:ln>
              <a:effectLst>
                <a:outerShdw blurRad="38100" rotWithShape="0" dir="5400000" dist="23000">
                  <a:srgbClr val="000000">
                    <a:alpha val="33730"/>
                  </a:srgbClr>
                </a:outerShdw>
              </a:effectLst>
            </p:spPr>
          </p:cxnSp>
          <p:cxnSp>
            <p:nvCxnSpPr>
              <p:cNvPr id="119" name="Google Shape;119;p19"/>
              <p:cNvCxnSpPr/>
              <p:nvPr/>
            </p:nvCxnSpPr>
            <p:spPr>
              <a:xfrm>
                <a:off x="-1" y="336927"/>
                <a:ext cx="6376500" cy="0"/>
              </a:xfrm>
              <a:prstGeom prst="straightConnector1">
                <a:avLst/>
              </a:prstGeom>
              <a:noFill/>
              <a:ln cap="flat" cmpd="sng" w="9525">
                <a:solidFill>
                  <a:srgbClr val="808080"/>
                </a:solidFill>
                <a:prstDash val="solid"/>
                <a:round/>
                <a:headEnd len="sm" w="sm" type="none"/>
                <a:tailEnd len="sm" w="sm" type="none"/>
              </a:ln>
              <a:effectLst>
                <a:outerShdw blurRad="38100" rotWithShape="0" dir="5400000" dist="23000">
                  <a:srgbClr val="000000">
                    <a:alpha val="33730"/>
                  </a:srgbClr>
                </a:outerShdw>
              </a:effectLst>
            </p:spPr>
          </p:cxnSp>
          <p:cxnSp>
            <p:nvCxnSpPr>
              <p:cNvPr id="120" name="Google Shape;120;p19"/>
              <p:cNvCxnSpPr/>
              <p:nvPr/>
            </p:nvCxnSpPr>
            <p:spPr>
              <a:xfrm>
                <a:off x="-1" y="743042"/>
                <a:ext cx="6376500" cy="0"/>
              </a:xfrm>
              <a:prstGeom prst="straightConnector1">
                <a:avLst/>
              </a:prstGeom>
              <a:noFill/>
              <a:ln cap="flat" cmpd="sng" w="9525">
                <a:solidFill>
                  <a:srgbClr val="808080"/>
                </a:solidFill>
                <a:prstDash val="solid"/>
                <a:round/>
                <a:headEnd len="sm" w="sm" type="none"/>
                <a:tailEnd len="sm" w="sm" type="none"/>
              </a:ln>
              <a:effectLst>
                <a:outerShdw blurRad="38100" rotWithShape="0" dir="5400000" dist="23000">
                  <a:srgbClr val="000000">
                    <a:alpha val="33730"/>
                  </a:srgbClr>
                </a:outerShdw>
              </a:effectLst>
            </p:spPr>
          </p:cxnSp>
          <p:cxnSp>
            <p:nvCxnSpPr>
              <p:cNvPr id="121" name="Google Shape;121;p19"/>
              <p:cNvCxnSpPr/>
              <p:nvPr/>
            </p:nvCxnSpPr>
            <p:spPr>
              <a:xfrm>
                <a:off x="-1" y="1111071"/>
                <a:ext cx="6376500" cy="0"/>
              </a:xfrm>
              <a:prstGeom prst="straightConnector1">
                <a:avLst/>
              </a:prstGeom>
              <a:noFill/>
              <a:ln cap="flat" cmpd="sng" w="9525">
                <a:solidFill>
                  <a:srgbClr val="808080"/>
                </a:solidFill>
                <a:prstDash val="solid"/>
                <a:round/>
                <a:headEnd len="sm" w="sm" type="none"/>
                <a:tailEnd len="sm" w="sm" type="none"/>
              </a:ln>
              <a:effectLst>
                <a:outerShdw blurRad="38100" rotWithShape="0" dir="5400000" dist="23000">
                  <a:srgbClr val="000000">
                    <a:alpha val="33730"/>
                  </a:srgbClr>
                </a:outerShdw>
              </a:effectLst>
            </p:spPr>
          </p:cxnSp>
          <p:cxnSp>
            <p:nvCxnSpPr>
              <p:cNvPr id="122" name="Google Shape;122;p19"/>
              <p:cNvCxnSpPr/>
              <p:nvPr/>
            </p:nvCxnSpPr>
            <p:spPr>
              <a:xfrm>
                <a:off x="-1" y="1523237"/>
                <a:ext cx="6376500" cy="0"/>
              </a:xfrm>
              <a:prstGeom prst="straightConnector1">
                <a:avLst/>
              </a:prstGeom>
              <a:noFill/>
              <a:ln cap="flat" cmpd="sng" w="9525">
                <a:solidFill>
                  <a:srgbClr val="808080"/>
                </a:solidFill>
                <a:prstDash val="solid"/>
                <a:round/>
                <a:headEnd len="sm" w="sm" type="none"/>
                <a:tailEnd len="sm" w="sm" type="none"/>
              </a:ln>
              <a:effectLst>
                <a:outerShdw blurRad="38100" rotWithShape="0" dir="5400000" dist="23000">
                  <a:srgbClr val="000000">
                    <a:alpha val="33730"/>
                  </a:srgbClr>
                </a:outerShdw>
              </a:effectLst>
            </p:spPr>
          </p:cxnSp>
          <p:cxnSp>
            <p:nvCxnSpPr>
              <p:cNvPr id="123" name="Google Shape;123;p19"/>
              <p:cNvCxnSpPr/>
              <p:nvPr/>
            </p:nvCxnSpPr>
            <p:spPr>
              <a:xfrm>
                <a:off x="-1" y="1927037"/>
                <a:ext cx="6376500" cy="0"/>
              </a:xfrm>
              <a:prstGeom prst="straightConnector1">
                <a:avLst/>
              </a:prstGeom>
              <a:noFill/>
              <a:ln cap="flat" cmpd="sng" w="9525">
                <a:solidFill>
                  <a:srgbClr val="808080"/>
                </a:solidFill>
                <a:prstDash val="solid"/>
                <a:round/>
                <a:headEnd len="sm" w="sm" type="none"/>
                <a:tailEnd len="sm" w="sm" type="none"/>
              </a:ln>
              <a:effectLst>
                <a:outerShdw blurRad="38100" rotWithShape="0" dir="5400000" dist="23000">
                  <a:srgbClr val="000000">
                    <a:alpha val="33730"/>
                  </a:srgbClr>
                </a:outerShdw>
              </a:effectLst>
            </p:spPr>
          </p:cxnSp>
          <p:cxnSp>
            <p:nvCxnSpPr>
              <p:cNvPr id="124" name="Google Shape;124;p19"/>
              <p:cNvCxnSpPr/>
              <p:nvPr/>
            </p:nvCxnSpPr>
            <p:spPr>
              <a:xfrm>
                <a:off x="-1" y="2263966"/>
                <a:ext cx="6376500" cy="0"/>
              </a:xfrm>
              <a:prstGeom prst="straightConnector1">
                <a:avLst/>
              </a:prstGeom>
              <a:noFill/>
              <a:ln cap="flat" cmpd="sng" w="9525">
                <a:solidFill>
                  <a:srgbClr val="808080"/>
                </a:solidFill>
                <a:prstDash val="solid"/>
                <a:round/>
                <a:headEnd len="sm" w="sm" type="none"/>
                <a:tailEnd len="sm" w="sm" type="none"/>
              </a:ln>
              <a:effectLst>
                <a:outerShdw blurRad="38100" rotWithShape="0" dir="5400000" dist="23000">
                  <a:srgbClr val="000000">
                    <a:alpha val="33730"/>
                  </a:srgbClr>
                </a:outerShdw>
              </a:effectLst>
            </p:spPr>
          </p:cxnSp>
        </p:grpSp>
        <p:sp>
          <p:nvSpPr>
            <p:cNvPr id="125" name="Google Shape;125;p19"/>
            <p:cNvSpPr/>
            <p:nvPr/>
          </p:nvSpPr>
          <p:spPr>
            <a:xfrm>
              <a:off x="6560802" y="1919529"/>
              <a:ext cx="646500" cy="197400"/>
            </a:xfrm>
            <a:prstGeom prst="rect">
              <a:avLst/>
            </a:prstGeom>
            <a:noFill/>
            <a:ln>
              <a:noFill/>
            </a:ln>
          </p:spPr>
          <p:txBody>
            <a:bodyPr anchorCtr="0" anchor="t" bIns="34275" lIns="34275" spcFirstLastPara="1" rIns="34275" wrap="square" tIns="34275">
              <a:noAutofit/>
            </a:bodyPr>
            <a:lstStyle/>
            <a:p>
              <a:pPr indent="0" lvl="0" marL="0" marR="0" rtl="0" algn="ctr">
                <a:lnSpc>
                  <a:spcPct val="80000"/>
                </a:lnSpc>
                <a:spcBef>
                  <a:spcPts val="0"/>
                </a:spcBef>
                <a:spcAft>
                  <a:spcPts val="0"/>
                </a:spcAft>
                <a:buClr>
                  <a:srgbClr val="1C61A0"/>
                </a:buClr>
                <a:buSzPts val="1000"/>
                <a:buFont typeface="Century Gothic"/>
                <a:buNone/>
              </a:pPr>
              <a:r>
                <a:rPr b="1" i="0" lang="en-US" sz="1000" u="none" cap="none" strike="noStrike">
                  <a:solidFill>
                    <a:srgbClr val="1C61A0"/>
                  </a:solidFill>
                  <a:latin typeface="Century Gothic"/>
                  <a:ea typeface="Century Gothic"/>
                  <a:cs typeface="Century Gothic"/>
                  <a:sym typeface="Century Gothic"/>
                </a:rPr>
                <a:t>Radio</a:t>
              </a:r>
              <a:endParaRPr b="0" i="0" sz="1800" u="none" cap="none" strike="noStrike">
                <a:solidFill>
                  <a:srgbClr val="000000"/>
                </a:solidFill>
                <a:latin typeface="Century Gothic"/>
                <a:ea typeface="Century Gothic"/>
                <a:cs typeface="Century Gothic"/>
                <a:sym typeface="Century Gothic"/>
              </a:endParaRPr>
            </a:p>
          </p:txBody>
        </p:sp>
        <p:sp>
          <p:nvSpPr>
            <p:cNvPr id="126" name="Google Shape;126;p19"/>
            <p:cNvSpPr/>
            <p:nvPr/>
          </p:nvSpPr>
          <p:spPr>
            <a:xfrm>
              <a:off x="3126213" y="1930538"/>
              <a:ext cx="862500" cy="197400"/>
            </a:xfrm>
            <a:prstGeom prst="rect">
              <a:avLst/>
            </a:prstGeom>
            <a:noFill/>
            <a:ln>
              <a:noFill/>
            </a:ln>
          </p:spPr>
          <p:txBody>
            <a:bodyPr anchorCtr="0" anchor="t" bIns="34275" lIns="34275" spcFirstLastPara="1" rIns="34275" wrap="square" tIns="34275">
              <a:noAutofit/>
            </a:bodyPr>
            <a:lstStyle/>
            <a:p>
              <a:pPr indent="0" lvl="0" marL="0" marR="0" rtl="0" algn="ctr">
                <a:lnSpc>
                  <a:spcPct val="80000"/>
                </a:lnSpc>
                <a:spcBef>
                  <a:spcPts val="0"/>
                </a:spcBef>
                <a:spcAft>
                  <a:spcPts val="0"/>
                </a:spcAft>
                <a:buClr>
                  <a:srgbClr val="1C61A0"/>
                </a:buClr>
                <a:buSzPts val="1000"/>
                <a:buFont typeface="Century Gothic"/>
                <a:buNone/>
              </a:pPr>
              <a:r>
                <a:rPr b="1" i="0" lang="en-US" sz="1000" u="none" cap="none" strike="noStrike">
                  <a:solidFill>
                    <a:srgbClr val="1C61A0"/>
                  </a:solidFill>
                  <a:latin typeface="Century Gothic"/>
                  <a:ea typeface="Century Gothic"/>
                  <a:cs typeface="Century Gothic"/>
                  <a:sym typeface="Century Gothic"/>
                </a:rPr>
                <a:t>Cable TV</a:t>
              </a:r>
              <a:endParaRPr b="0" i="0" sz="1800" u="none" cap="none" strike="noStrike">
                <a:solidFill>
                  <a:srgbClr val="000000"/>
                </a:solidFill>
                <a:latin typeface="Century Gothic"/>
                <a:ea typeface="Century Gothic"/>
                <a:cs typeface="Century Gothic"/>
                <a:sym typeface="Century Gothic"/>
              </a:endParaRPr>
            </a:p>
          </p:txBody>
        </p:sp>
        <p:sp>
          <p:nvSpPr>
            <p:cNvPr id="127" name="Google Shape;127;p19"/>
            <p:cNvSpPr/>
            <p:nvPr/>
          </p:nvSpPr>
          <p:spPr>
            <a:xfrm>
              <a:off x="3866584" y="1930538"/>
              <a:ext cx="1097400" cy="197400"/>
            </a:xfrm>
            <a:prstGeom prst="rect">
              <a:avLst/>
            </a:prstGeom>
            <a:noFill/>
            <a:ln>
              <a:noFill/>
            </a:ln>
          </p:spPr>
          <p:txBody>
            <a:bodyPr anchorCtr="0" anchor="t" bIns="34275" lIns="34275" spcFirstLastPara="1" rIns="34275" wrap="square" tIns="34275">
              <a:noAutofit/>
            </a:bodyPr>
            <a:lstStyle/>
            <a:p>
              <a:pPr indent="0" lvl="0" marL="0" marR="0" rtl="0" algn="ctr">
                <a:lnSpc>
                  <a:spcPct val="80000"/>
                </a:lnSpc>
                <a:spcBef>
                  <a:spcPts val="0"/>
                </a:spcBef>
                <a:spcAft>
                  <a:spcPts val="0"/>
                </a:spcAft>
                <a:buClr>
                  <a:srgbClr val="1C61A0"/>
                </a:buClr>
                <a:buSzPts val="1000"/>
                <a:buFont typeface="Century Gothic"/>
                <a:buNone/>
              </a:pPr>
              <a:r>
                <a:rPr b="1" i="0" lang="en-US" sz="1000" u="none" cap="none" strike="noStrike">
                  <a:solidFill>
                    <a:srgbClr val="1C61A0"/>
                  </a:solidFill>
                  <a:latin typeface="Century Gothic"/>
                  <a:ea typeface="Century Gothic"/>
                  <a:cs typeface="Century Gothic"/>
                  <a:sym typeface="Century Gothic"/>
                </a:rPr>
                <a:t>Newspaper</a:t>
              </a:r>
              <a:endParaRPr b="0" i="0" sz="1800" u="none" cap="none" strike="noStrike">
                <a:solidFill>
                  <a:srgbClr val="000000"/>
                </a:solidFill>
                <a:latin typeface="Century Gothic"/>
                <a:ea typeface="Century Gothic"/>
                <a:cs typeface="Century Gothic"/>
                <a:sym typeface="Century Gothic"/>
              </a:endParaRPr>
            </a:p>
          </p:txBody>
        </p:sp>
        <p:sp>
          <p:nvSpPr>
            <p:cNvPr id="128" name="Google Shape;128;p19"/>
            <p:cNvSpPr/>
            <p:nvPr/>
          </p:nvSpPr>
          <p:spPr>
            <a:xfrm>
              <a:off x="5572099" y="1930578"/>
              <a:ext cx="1097400" cy="197400"/>
            </a:xfrm>
            <a:prstGeom prst="rect">
              <a:avLst/>
            </a:prstGeom>
            <a:noFill/>
            <a:ln>
              <a:noFill/>
            </a:ln>
          </p:spPr>
          <p:txBody>
            <a:bodyPr anchorCtr="0" anchor="t" bIns="34275" lIns="34275" spcFirstLastPara="1" rIns="34275" wrap="square" tIns="34275">
              <a:noAutofit/>
            </a:bodyPr>
            <a:lstStyle/>
            <a:p>
              <a:pPr indent="0" lvl="0" marL="0" marR="0" rtl="0" algn="ctr">
                <a:lnSpc>
                  <a:spcPct val="80000"/>
                </a:lnSpc>
                <a:spcBef>
                  <a:spcPts val="0"/>
                </a:spcBef>
                <a:spcAft>
                  <a:spcPts val="0"/>
                </a:spcAft>
                <a:buClr>
                  <a:srgbClr val="1C61A0"/>
                </a:buClr>
                <a:buSzPts val="1000"/>
                <a:buFont typeface="Century Gothic"/>
                <a:buNone/>
              </a:pPr>
              <a:r>
                <a:rPr b="1" i="0" lang="en-US" sz="1000" u="none" cap="none" strike="noStrike">
                  <a:solidFill>
                    <a:srgbClr val="1C61A0"/>
                  </a:solidFill>
                  <a:latin typeface="Century Gothic"/>
                  <a:ea typeface="Century Gothic"/>
                  <a:cs typeface="Century Gothic"/>
                  <a:sym typeface="Century Gothic"/>
                </a:rPr>
                <a:t>Digital</a:t>
              </a:r>
              <a:endParaRPr b="0" i="0" sz="1800" u="none" cap="none" strike="noStrike">
                <a:solidFill>
                  <a:srgbClr val="000000"/>
                </a:solidFill>
                <a:latin typeface="Century Gothic"/>
                <a:ea typeface="Century Gothic"/>
                <a:cs typeface="Century Gothic"/>
                <a:sym typeface="Century Gothic"/>
              </a:endParaRPr>
            </a:p>
          </p:txBody>
        </p:sp>
        <p:sp>
          <p:nvSpPr>
            <p:cNvPr id="129" name="Google Shape;129;p19"/>
            <p:cNvSpPr/>
            <p:nvPr/>
          </p:nvSpPr>
          <p:spPr>
            <a:xfrm>
              <a:off x="1580418" y="1890950"/>
              <a:ext cx="672000" cy="246300"/>
            </a:xfrm>
            <a:prstGeom prst="rect">
              <a:avLst/>
            </a:prstGeom>
            <a:no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1C61A0"/>
                </a:buClr>
                <a:buSzPts val="1000"/>
                <a:buFont typeface="Century Gothic"/>
                <a:buNone/>
              </a:pPr>
              <a:r>
                <a:rPr b="1" i="0" lang="en-US" sz="1000" u="none" cap="none" strike="noStrike">
                  <a:solidFill>
                    <a:srgbClr val="1C61A0"/>
                  </a:solidFill>
                  <a:latin typeface="Century Gothic"/>
                  <a:ea typeface="Century Gothic"/>
                  <a:cs typeface="Century Gothic"/>
                  <a:sym typeface="Century Gothic"/>
                </a:rPr>
                <a:t>Outdoor</a:t>
              </a:r>
              <a:endParaRPr b="1" i="0" sz="1000" u="none" cap="none" strike="noStrike">
                <a:solidFill>
                  <a:srgbClr val="1C61A0"/>
                </a:solidFill>
                <a:latin typeface="Century Gothic"/>
                <a:ea typeface="Century Gothic"/>
                <a:cs typeface="Century Gothic"/>
                <a:sym typeface="Century Gothic"/>
              </a:endParaRPr>
            </a:p>
          </p:txBody>
        </p:sp>
        <p:sp>
          <p:nvSpPr>
            <p:cNvPr id="130" name="Google Shape;130;p19"/>
            <p:cNvSpPr/>
            <p:nvPr/>
          </p:nvSpPr>
          <p:spPr>
            <a:xfrm>
              <a:off x="2238508" y="1930538"/>
              <a:ext cx="944700" cy="197400"/>
            </a:xfrm>
            <a:prstGeom prst="rect">
              <a:avLst/>
            </a:prstGeom>
            <a:noFill/>
            <a:ln>
              <a:noFill/>
            </a:ln>
          </p:spPr>
          <p:txBody>
            <a:bodyPr anchorCtr="0" anchor="t" bIns="34275" lIns="34275" spcFirstLastPara="1" rIns="34275" wrap="square" tIns="34275">
              <a:noAutofit/>
            </a:bodyPr>
            <a:lstStyle/>
            <a:p>
              <a:pPr indent="0" lvl="0" marL="0" marR="0" rtl="0" algn="ctr">
                <a:lnSpc>
                  <a:spcPct val="80000"/>
                </a:lnSpc>
                <a:spcBef>
                  <a:spcPts val="0"/>
                </a:spcBef>
                <a:spcAft>
                  <a:spcPts val="0"/>
                </a:spcAft>
                <a:buClr>
                  <a:srgbClr val="1C61A0"/>
                </a:buClr>
                <a:buSzPts val="1000"/>
                <a:buFont typeface="Century Gothic"/>
                <a:buNone/>
              </a:pPr>
              <a:r>
                <a:rPr b="1" i="0" lang="en-US" sz="1000" u="none" cap="none" strike="noStrike">
                  <a:solidFill>
                    <a:srgbClr val="1C61A0"/>
                  </a:solidFill>
                  <a:latin typeface="Century Gothic"/>
                  <a:ea typeface="Century Gothic"/>
                  <a:cs typeface="Century Gothic"/>
                  <a:sym typeface="Century Gothic"/>
                </a:rPr>
                <a:t>Broadcast TV</a:t>
              </a:r>
              <a:endParaRPr b="0" i="0" sz="1800" u="none" cap="none" strike="noStrike">
                <a:solidFill>
                  <a:srgbClr val="000000"/>
                </a:solidFill>
                <a:latin typeface="Century Gothic"/>
                <a:ea typeface="Century Gothic"/>
                <a:cs typeface="Century Gothic"/>
                <a:sym typeface="Century Gothic"/>
              </a:endParaRPr>
            </a:p>
          </p:txBody>
        </p:sp>
        <p:grpSp>
          <p:nvGrpSpPr>
            <p:cNvPr id="131" name="Google Shape;131;p19"/>
            <p:cNvGrpSpPr/>
            <p:nvPr/>
          </p:nvGrpSpPr>
          <p:grpSpPr>
            <a:xfrm>
              <a:off x="177501" y="2155745"/>
              <a:ext cx="1611423" cy="3271931"/>
              <a:chOff x="142283" y="1211704"/>
              <a:chExt cx="1611423" cy="3271931"/>
            </a:xfrm>
          </p:grpSpPr>
          <p:sp>
            <p:nvSpPr>
              <p:cNvPr id="132" name="Google Shape;132;p19"/>
              <p:cNvSpPr/>
              <p:nvPr/>
            </p:nvSpPr>
            <p:spPr>
              <a:xfrm>
                <a:off x="467294" y="1211704"/>
                <a:ext cx="1056600" cy="338100"/>
              </a:xfrm>
              <a:prstGeom prst="rect">
                <a:avLst/>
              </a:prstGeom>
              <a:noFill/>
              <a:ln>
                <a:noFill/>
              </a:ln>
            </p:spPr>
            <p:txBody>
              <a:bodyPr anchorCtr="0" anchor="t" bIns="34275" lIns="34275" spcFirstLastPara="1" rIns="34275" wrap="square" tIns="34275">
                <a:noAutofit/>
              </a:bodyPr>
              <a:lstStyle/>
              <a:p>
                <a:pPr indent="0" lvl="0" marL="0" marR="0" rtl="0" algn="l">
                  <a:lnSpc>
                    <a:spcPct val="110000"/>
                  </a:lnSpc>
                  <a:spcBef>
                    <a:spcPts val="0"/>
                  </a:spcBef>
                  <a:spcAft>
                    <a:spcPts val="0"/>
                  </a:spcAft>
                  <a:buClr>
                    <a:srgbClr val="1C61A0"/>
                  </a:buClr>
                  <a:buSzPts val="900"/>
                  <a:buFont typeface="Century Gothic"/>
                  <a:buNone/>
                </a:pPr>
                <a:r>
                  <a:rPr b="1" i="0" lang="en-US" sz="900" u="none" cap="none" strike="noStrike">
                    <a:solidFill>
                      <a:srgbClr val="1C61A0"/>
                    </a:solidFill>
                    <a:latin typeface="Century Gothic"/>
                    <a:ea typeface="Century Gothic"/>
                    <a:cs typeface="Century Gothic"/>
                    <a:sym typeface="Century Gothic"/>
                  </a:rPr>
                  <a:t>Reach Your </a:t>
                </a:r>
                <a:br>
                  <a:rPr b="1" i="0" lang="en-US" sz="900" u="none" cap="none" strike="noStrike">
                    <a:solidFill>
                      <a:srgbClr val="1C61A0"/>
                    </a:solidFill>
                    <a:latin typeface="Century Gothic"/>
                    <a:ea typeface="Century Gothic"/>
                    <a:cs typeface="Century Gothic"/>
                    <a:sym typeface="Century Gothic"/>
                  </a:rPr>
                </a:br>
                <a:r>
                  <a:rPr b="1" i="0" lang="en-US" sz="900" u="none" cap="none" strike="noStrike">
                    <a:solidFill>
                      <a:srgbClr val="1C61A0"/>
                    </a:solidFill>
                    <a:latin typeface="Century Gothic"/>
                    <a:ea typeface="Century Gothic"/>
                    <a:cs typeface="Century Gothic"/>
                    <a:sym typeface="Century Gothic"/>
                  </a:rPr>
                  <a:t>Potential Customers</a:t>
                </a:r>
                <a:endParaRPr b="0" i="0" sz="900" u="none" cap="none" strike="noStrike">
                  <a:solidFill>
                    <a:srgbClr val="000000"/>
                  </a:solidFill>
                  <a:latin typeface="Century Gothic"/>
                  <a:ea typeface="Century Gothic"/>
                  <a:cs typeface="Century Gothic"/>
                  <a:sym typeface="Century Gothic"/>
                </a:endParaRPr>
              </a:p>
            </p:txBody>
          </p:sp>
          <p:sp>
            <p:nvSpPr>
              <p:cNvPr id="133" name="Google Shape;133;p19"/>
              <p:cNvSpPr/>
              <p:nvPr/>
            </p:nvSpPr>
            <p:spPr>
              <a:xfrm>
                <a:off x="467308" y="1680540"/>
                <a:ext cx="1154400" cy="328500"/>
              </a:xfrm>
              <a:prstGeom prst="rect">
                <a:avLst/>
              </a:prstGeom>
              <a:noFill/>
              <a:ln>
                <a:noFill/>
              </a:ln>
            </p:spPr>
            <p:txBody>
              <a:bodyPr anchorCtr="0" anchor="t" bIns="34275" lIns="34275" spcFirstLastPara="1" rIns="34275" wrap="square" tIns="34275">
                <a:noAutofit/>
              </a:bodyPr>
              <a:lstStyle/>
              <a:p>
                <a:pPr indent="0" lvl="0" marL="0" marR="0" rtl="0" algn="l">
                  <a:lnSpc>
                    <a:spcPct val="110000"/>
                  </a:lnSpc>
                  <a:spcBef>
                    <a:spcPts val="0"/>
                  </a:spcBef>
                  <a:spcAft>
                    <a:spcPts val="0"/>
                  </a:spcAft>
                  <a:buClr>
                    <a:srgbClr val="1C61A0"/>
                  </a:buClr>
                  <a:buSzPts val="900"/>
                  <a:buFont typeface="Century Gothic"/>
                  <a:buNone/>
                </a:pPr>
                <a:r>
                  <a:rPr b="1" i="0" lang="en-US" sz="900" u="none" cap="none" strike="noStrike">
                    <a:solidFill>
                      <a:srgbClr val="1C61A0"/>
                    </a:solidFill>
                    <a:latin typeface="Century Gothic"/>
                    <a:ea typeface="Century Gothic"/>
                    <a:cs typeface="Century Gothic"/>
                    <a:sym typeface="Century Gothic"/>
                  </a:rPr>
                  <a:t>Influence Close to </a:t>
                </a:r>
                <a:br>
                  <a:rPr b="1" i="0" lang="en-US" sz="900" u="none" cap="none" strike="noStrike">
                    <a:solidFill>
                      <a:srgbClr val="1C61A0"/>
                    </a:solidFill>
                    <a:latin typeface="Century Gothic"/>
                    <a:ea typeface="Century Gothic"/>
                    <a:cs typeface="Century Gothic"/>
                    <a:sym typeface="Century Gothic"/>
                  </a:rPr>
                </a:br>
                <a:r>
                  <a:rPr b="1" i="0" lang="en-US" sz="900" u="none" cap="none" strike="noStrike">
                    <a:solidFill>
                      <a:srgbClr val="1C61A0"/>
                    </a:solidFill>
                    <a:latin typeface="Century Gothic"/>
                    <a:ea typeface="Century Gothic"/>
                    <a:cs typeface="Century Gothic"/>
                    <a:sym typeface="Century Gothic"/>
                  </a:rPr>
                  <a:t>Point of Purchase</a:t>
                </a:r>
                <a:endParaRPr b="0" i="0" sz="900" u="none" cap="none" strike="noStrike">
                  <a:solidFill>
                    <a:srgbClr val="000000"/>
                  </a:solidFill>
                  <a:latin typeface="Century Gothic"/>
                  <a:ea typeface="Century Gothic"/>
                  <a:cs typeface="Century Gothic"/>
                  <a:sym typeface="Century Gothic"/>
                </a:endParaRPr>
              </a:p>
            </p:txBody>
          </p:sp>
          <p:sp>
            <p:nvSpPr>
              <p:cNvPr id="134" name="Google Shape;134;p19"/>
              <p:cNvSpPr/>
              <p:nvPr/>
            </p:nvSpPr>
            <p:spPr>
              <a:xfrm>
                <a:off x="476662" y="3944050"/>
                <a:ext cx="966900" cy="338100"/>
              </a:xfrm>
              <a:prstGeom prst="rect">
                <a:avLst/>
              </a:prstGeom>
              <a:noFill/>
              <a:ln>
                <a:noFill/>
              </a:ln>
            </p:spPr>
            <p:txBody>
              <a:bodyPr anchorCtr="0" anchor="t" bIns="34275" lIns="34275" spcFirstLastPara="1" rIns="34275" wrap="square" tIns="34275">
                <a:noAutofit/>
              </a:bodyPr>
              <a:lstStyle/>
              <a:p>
                <a:pPr indent="0" lvl="0" marL="0" marR="0" rtl="0" algn="l">
                  <a:lnSpc>
                    <a:spcPct val="110000"/>
                  </a:lnSpc>
                  <a:spcBef>
                    <a:spcPts val="0"/>
                  </a:spcBef>
                  <a:spcAft>
                    <a:spcPts val="0"/>
                  </a:spcAft>
                  <a:buClr>
                    <a:srgbClr val="1C61A0"/>
                  </a:buClr>
                  <a:buSzPts val="900"/>
                  <a:buFont typeface="Century Gothic"/>
                  <a:buNone/>
                </a:pPr>
                <a:r>
                  <a:rPr b="1" i="0" lang="en-US" sz="900" u="none" cap="none" strike="noStrike">
                    <a:solidFill>
                      <a:srgbClr val="1C61A0"/>
                    </a:solidFill>
                    <a:latin typeface="Century Gothic"/>
                    <a:ea typeface="Century Gothic"/>
                    <a:cs typeface="Century Gothic"/>
                    <a:sym typeface="Century Gothic"/>
                  </a:rPr>
                  <a:t>Deliver Affordable</a:t>
                </a:r>
                <a:br>
                  <a:rPr b="1" i="0" lang="en-US" sz="900" u="none" cap="none" strike="noStrike">
                    <a:solidFill>
                      <a:srgbClr val="1C61A0"/>
                    </a:solidFill>
                    <a:latin typeface="Century Gothic"/>
                    <a:ea typeface="Century Gothic"/>
                    <a:cs typeface="Century Gothic"/>
                    <a:sym typeface="Century Gothic"/>
                  </a:rPr>
                </a:br>
                <a:r>
                  <a:rPr b="1" i="0" lang="en-US" sz="900" u="none" cap="none" strike="noStrike">
                    <a:solidFill>
                      <a:srgbClr val="1C61A0"/>
                    </a:solidFill>
                    <a:latin typeface="Century Gothic"/>
                    <a:ea typeface="Century Gothic"/>
                    <a:cs typeface="Century Gothic"/>
                    <a:sym typeface="Century Gothic"/>
                  </a:rPr>
                  <a:t>Ads Quickly</a:t>
                </a:r>
                <a:endParaRPr b="0" i="0" sz="900" u="none" cap="none" strike="noStrike">
                  <a:solidFill>
                    <a:srgbClr val="000000"/>
                  </a:solidFill>
                  <a:latin typeface="Century Gothic"/>
                  <a:ea typeface="Century Gothic"/>
                  <a:cs typeface="Century Gothic"/>
                  <a:sym typeface="Century Gothic"/>
                </a:endParaRPr>
              </a:p>
            </p:txBody>
          </p:sp>
          <p:sp>
            <p:nvSpPr>
              <p:cNvPr id="135" name="Google Shape;135;p19"/>
              <p:cNvSpPr/>
              <p:nvPr/>
            </p:nvSpPr>
            <p:spPr>
              <a:xfrm>
                <a:off x="445704" y="2842577"/>
                <a:ext cx="1056600" cy="338100"/>
              </a:xfrm>
              <a:prstGeom prst="rect">
                <a:avLst/>
              </a:prstGeom>
              <a:noFill/>
              <a:ln>
                <a:noFill/>
              </a:ln>
            </p:spPr>
            <p:txBody>
              <a:bodyPr anchorCtr="0" anchor="t" bIns="34275" lIns="34275" spcFirstLastPara="1" rIns="34275" wrap="square" tIns="34275">
                <a:noAutofit/>
              </a:bodyPr>
              <a:lstStyle/>
              <a:p>
                <a:pPr indent="0" lvl="0" marL="0" marR="0" rtl="0" algn="l">
                  <a:lnSpc>
                    <a:spcPct val="110000"/>
                  </a:lnSpc>
                  <a:spcBef>
                    <a:spcPts val="0"/>
                  </a:spcBef>
                  <a:spcAft>
                    <a:spcPts val="0"/>
                  </a:spcAft>
                  <a:buClr>
                    <a:srgbClr val="1C61A0"/>
                  </a:buClr>
                  <a:buSzPts val="900"/>
                  <a:buFont typeface="Century Gothic"/>
                  <a:buNone/>
                </a:pPr>
                <a:r>
                  <a:rPr b="1" i="0" lang="en-US" sz="900" u="none" cap="none" strike="noStrike">
                    <a:solidFill>
                      <a:srgbClr val="1C61A0"/>
                    </a:solidFill>
                    <a:latin typeface="Century Gothic"/>
                    <a:ea typeface="Century Gothic"/>
                    <a:cs typeface="Century Gothic"/>
                    <a:sym typeface="Century Gothic"/>
                  </a:rPr>
                  <a:t>Build Trust </a:t>
                </a:r>
                <a:br>
                  <a:rPr b="1" i="0" lang="en-US" sz="900" u="none" cap="none" strike="noStrike">
                    <a:solidFill>
                      <a:srgbClr val="1C61A0"/>
                    </a:solidFill>
                    <a:latin typeface="Century Gothic"/>
                    <a:ea typeface="Century Gothic"/>
                    <a:cs typeface="Century Gothic"/>
                    <a:sym typeface="Century Gothic"/>
                  </a:rPr>
                </a:br>
                <a:r>
                  <a:rPr b="1" i="0" lang="en-US" sz="900" u="none" cap="none" strike="noStrike">
                    <a:solidFill>
                      <a:srgbClr val="1C61A0"/>
                    </a:solidFill>
                    <a:latin typeface="Century Gothic"/>
                    <a:ea typeface="Century Gothic"/>
                    <a:cs typeface="Century Gothic"/>
                    <a:sym typeface="Century Gothic"/>
                  </a:rPr>
                  <a:t>&amp; Credibility</a:t>
                </a:r>
                <a:endParaRPr b="0" i="0" sz="900" u="none" cap="none" strike="noStrike">
                  <a:solidFill>
                    <a:srgbClr val="000000"/>
                  </a:solidFill>
                  <a:latin typeface="Century Gothic"/>
                  <a:ea typeface="Century Gothic"/>
                  <a:cs typeface="Century Gothic"/>
                  <a:sym typeface="Century Gothic"/>
                </a:endParaRPr>
              </a:p>
            </p:txBody>
          </p:sp>
          <p:sp>
            <p:nvSpPr>
              <p:cNvPr id="136" name="Google Shape;136;p19"/>
              <p:cNvSpPr/>
              <p:nvPr/>
            </p:nvSpPr>
            <p:spPr>
              <a:xfrm>
                <a:off x="467306" y="3251623"/>
                <a:ext cx="1286400" cy="328500"/>
              </a:xfrm>
              <a:prstGeom prst="rect">
                <a:avLst/>
              </a:prstGeom>
              <a:noFill/>
              <a:ln>
                <a:noFill/>
              </a:ln>
            </p:spPr>
            <p:txBody>
              <a:bodyPr anchorCtr="0" anchor="t" bIns="34275" lIns="34275" spcFirstLastPara="1" rIns="34275" wrap="square" tIns="34275">
                <a:noAutofit/>
              </a:bodyPr>
              <a:lstStyle/>
              <a:p>
                <a:pPr indent="0" lvl="0" marL="0" marR="0" rtl="0" algn="l">
                  <a:lnSpc>
                    <a:spcPct val="110000"/>
                  </a:lnSpc>
                  <a:spcBef>
                    <a:spcPts val="0"/>
                  </a:spcBef>
                  <a:spcAft>
                    <a:spcPts val="0"/>
                  </a:spcAft>
                  <a:buClr>
                    <a:srgbClr val="1C61A0"/>
                  </a:buClr>
                  <a:buSzPts val="900"/>
                  <a:buFont typeface="Century Gothic"/>
                  <a:buNone/>
                </a:pPr>
                <a:r>
                  <a:rPr b="1" i="0" lang="en-US" sz="900" u="none" cap="none" strike="noStrike">
                    <a:solidFill>
                      <a:srgbClr val="1C61A0"/>
                    </a:solidFill>
                    <a:latin typeface="Century Gothic"/>
                    <a:ea typeface="Century Gothic"/>
                    <a:cs typeface="Century Gothic"/>
                    <a:sym typeface="Century Gothic"/>
                  </a:rPr>
                  <a:t>Provide Un-skippable </a:t>
                </a:r>
                <a:br>
                  <a:rPr b="1" i="0" lang="en-US" sz="900" u="none" cap="none" strike="noStrike">
                    <a:solidFill>
                      <a:srgbClr val="1C61A0"/>
                    </a:solidFill>
                    <a:latin typeface="Century Gothic"/>
                    <a:ea typeface="Century Gothic"/>
                    <a:cs typeface="Century Gothic"/>
                    <a:sym typeface="Century Gothic"/>
                  </a:rPr>
                </a:br>
                <a:r>
                  <a:rPr b="1" i="0" lang="en-US" sz="900" u="none" cap="none" strike="noStrike">
                    <a:solidFill>
                      <a:srgbClr val="1C61A0"/>
                    </a:solidFill>
                    <a:latin typeface="Century Gothic"/>
                    <a:ea typeface="Century Gothic"/>
                    <a:cs typeface="Century Gothic"/>
                    <a:sym typeface="Century Gothic"/>
                  </a:rPr>
                  <a:t>Engagement</a:t>
                </a:r>
                <a:endParaRPr b="0" i="0" sz="900" u="none" cap="none" strike="noStrike">
                  <a:solidFill>
                    <a:srgbClr val="000000"/>
                  </a:solidFill>
                  <a:latin typeface="Century Gothic"/>
                  <a:ea typeface="Century Gothic"/>
                  <a:cs typeface="Century Gothic"/>
                  <a:sym typeface="Century Gothic"/>
                </a:endParaRPr>
              </a:p>
            </p:txBody>
          </p:sp>
          <p:sp>
            <p:nvSpPr>
              <p:cNvPr id="137" name="Google Shape;137;p19"/>
              <p:cNvSpPr/>
              <p:nvPr/>
            </p:nvSpPr>
            <p:spPr>
              <a:xfrm>
                <a:off x="467294" y="3598942"/>
                <a:ext cx="699300" cy="335700"/>
              </a:xfrm>
              <a:prstGeom prst="rect">
                <a:avLst/>
              </a:prstGeom>
              <a:noFill/>
              <a:ln>
                <a:noFill/>
              </a:ln>
            </p:spPr>
            <p:txBody>
              <a:bodyPr anchorCtr="0" anchor="t" bIns="34275" lIns="34275" spcFirstLastPara="1" rIns="34275" wrap="square" tIns="34275">
                <a:noAutofit/>
              </a:bodyPr>
              <a:lstStyle/>
              <a:p>
                <a:pPr indent="0" lvl="0" marL="0" marR="0" rtl="0" algn="l">
                  <a:lnSpc>
                    <a:spcPct val="110000"/>
                  </a:lnSpc>
                  <a:spcBef>
                    <a:spcPts val="0"/>
                  </a:spcBef>
                  <a:spcAft>
                    <a:spcPts val="0"/>
                  </a:spcAft>
                  <a:buClr>
                    <a:srgbClr val="1C61A0"/>
                  </a:buClr>
                  <a:buSzPts val="900"/>
                  <a:buFont typeface="Century Gothic"/>
                  <a:buNone/>
                </a:pPr>
                <a:r>
                  <a:rPr b="1" i="0" lang="en-US" sz="900" u="none" cap="none" strike="noStrike">
                    <a:solidFill>
                      <a:srgbClr val="1C61A0"/>
                    </a:solidFill>
                    <a:latin typeface="Century Gothic"/>
                    <a:ea typeface="Century Gothic"/>
                    <a:cs typeface="Century Gothic"/>
                    <a:sym typeface="Century Gothic"/>
                  </a:rPr>
                  <a:t>Be Cost </a:t>
                </a:r>
                <a:br>
                  <a:rPr b="1" i="0" lang="en-US" sz="900" u="none" cap="none" strike="noStrike">
                    <a:solidFill>
                      <a:srgbClr val="1C61A0"/>
                    </a:solidFill>
                    <a:latin typeface="Century Gothic"/>
                    <a:ea typeface="Century Gothic"/>
                    <a:cs typeface="Century Gothic"/>
                    <a:sym typeface="Century Gothic"/>
                  </a:rPr>
                </a:br>
                <a:r>
                  <a:rPr b="1" i="0" lang="en-US" sz="900" u="none" cap="none" strike="noStrike">
                    <a:solidFill>
                      <a:srgbClr val="1C61A0"/>
                    </a:solidFill>
                    <a:latin typeface="Century Gothic"/>
                    <a:ea typeface="Century Gothic"/>
                    <a:cs typeface="Century Gothic"/>
                    <a:sym typeface="Century Gothic"/>
                  </a:rPr>
                  <a:t>Effective</a:t>
                </a:r>
                <a:endParaRPr b="0" i="0" sz="900" u="none" cap="none" strike="noStrike">
                  <a:solidFill>
                    <a:srgbClr val="000000"/>
                  </a:solidFill>
                  <a:latin typeface="Century Gothic"/>
                  <a:ea typeface="Century Gothic"/>
                  <a:cs typeface="Century Gothic"/>
                  <a:sym typeface="Century Gothic"/>
                </a:endParaRPr>
              </a:p>
            </p:txBody>
          </p:sp>
          <p:sp>
            <p:nvSpPr>
              <p:cNvPr id="138" name="Google Shape;138;p19"/>
              <p:cNvSpPr/>
              <p:nvPr/>
            </p:nvSpPr>
            <p:spPr>
              <a:xfrm>
                <a:off x="467308" y="2471859"/>
                <a:ext cx="1154400" cy="335700"/>
              </a:xfrm>
              <a:prstGeom prst="rect">
                <a:avLst/>
              </a:prstGeom>
              <a:noFill/>
              <a:ln>
                <a:noFill/>
              </a:ln>
            </p:spPr>
            <p:txBody>
              <a:bodyPr anchorCtr="0" anchor="t" bIns="34275" lIns="34275" spcFirstLastPara="1" rIns="34275" wrap="square" tIns="34275">
                <a:noAutofit/>
              </a:bodyPr>
              <a:lstStyle/>
              <a:p>
                <a:pPr indent="0" lvl="0" marL="0" marR="0" rtl="0" algn="l">
                  <a:lnSpc>
                    <a:spcPct val="110000"/>
                  </a:lnSpc>
                  <a:spcBef>
                    <a:spcPts val="0"/>
                  </a:spcBef>
                  <a:spcAft>
                    <a:spcPts val="0"/>
                  </a:spcAft>
                  <a:buClr>
                    <a:srgbClr val="1C61A0"/>
                  </a:buClr>
                  <a:buSzPts val="900"/>
                  <a:buFont typeface="Century Gothic"/>
                  <a:buNone/>
                </a:pPr>
                <a:r>
                  <a:rPr b="1" i="0" lang="en-US" sz="900" u="none" cap="none" strike="noStrike">
                    <a:solidFill>
                      <a:srgbClr val="1C61A0"/>
                    </a:solidFill>
                    <a:latin typeface="Century Gothic"/>
                    <a:ea typeface="Century Gothic"/>
                    <a:cs typeface="Century Gothic"/>
                    <a:sym typeface="Century Gothic"/>
                  </a:rPr>
                  <a:t>Create Emotional </a:t>
                </a:r>
                <a:br>
                  <a:rPr b="1" i="0" lang="en-US" sz="900" u="none" cap="none" strike="noStrike">
                    <a:solidFill>
                      <a:srgbClr val="1C61A0"/>
                    </a:solidFill>
                    <a:latin typeface="Century Gothic"/>
                    <a:ea typeface="Century Gothic"/>
                    <a:cs typeface="Century Gothic"/>
                    <a:sym typeface="Century Gothic"/>
                  </a:rPr>
                </a:br>
                <a:r>
                  <a:rPr b="1" i="0" lang="en-US" sz="900" u="none" cap="none" strike="noStrike">
                    <a:solidFill>
                      <a:srgbClr val="1C61A0"/>
                    </a:solidFill>
                    <a:latin typeface="Century Gothic"/>
                    <a:ea typeface="Century Gothic"/>
                    <a:cs typeface="Century Gothic"/>
                    <a:sym typeface="Century Gothic"/>
                  </a:rPr>
                  <a:t>Connections</a:t>
                </a:r>
                <a:endParaRPr b="0" i="0" sz="900" u="none" cap="none" strike="noStrike">
                  <a:solidFill>
                    <a:srgbClr val="000000"/>
                  </a:solidFill>
                  <a:latin typeface="Century Gothic"/>
                  <a:ea typeface="Century Gothic"/>
                  <a:cs typeface="Century Gothic"/>
                  <a:sym typeface="Century Gothic"/>
                </a:endParaRPr>
              </a:p>
            </p:txBody>
          </p:sp>
          <p:sp>
            <p:nvSpPr>
              <p:cNvPr id="139" name="Google Shape;139;p19"/>
              <p:cNvSpPr/>
              <p:nvPr/>
            </p:nvSpPr>
            <p:spPr>
              <a:xfrm>
                <a:off x="467306" y="2006055"/>
                <a:ext cx="1286400" cy="335700"/>
              </a:xfrm>
              <a:prstGeom prst="rect">
                <a:avLst/>
              </a:prstGeom>
              <a:noFill/>
              <a:ln>
                <a:noFill/>
              </a:ln>
            </p:spPr>
            <p:txBody>
              <a:bodyPr anchorCtr="0" anchor="t" bIns="34275" lIns="34275" spcFirstLastPara="1" rIns="34275" wrap="square" tIns="34275">
                <a:noAutofit/>
              </a:bodyPr>
              <a:lstStyle/>
              <a:p>
                <a:pPr indent="0" lvl="0" marL="0" marR="0" rtl="0" algn="l">
                  <a:lnSpc>
                    <a:spcPct val="110000"/>
                  </a:lnSpc>
                  <a:spcBef>
                    <a:spcPts val="0"/>
                  </a:spcBef>
                  <a:spcAft>
                    <a:spcPts val="0"/>
                  </a:spcAft>
                  <a:buClr>
                    <a:srgbClr val="1C61A0"/>
                  </a:buClr>
                  <a:buSzPts val="900"/>
                  <a:buFont typeface="Century Gothic"/>
                  <a:buNone/>
                </a:pPr>
                <a:r>
                  <a:rPr b="1" i="0" lang="en-US" sz="900" u="none" cap="none" strike="noStrike">
                    <a:solidFill>
                      <a:srgbClr val="1C61A0"/>
                    </a:solidFill>
                    <a:latin typeface="Century Gothic"/>
                    <a:ea typeface="Century Gothic"/>
                    <a:cs typeface="Century Gothic"/>
                    <a:sym typeface="Century Gothic"/>
                  </a:rPr>
                  <a:t>Provide Local </a:t>
                </a:r>
                <a:br>
                  <a:rPr b="1" i="0" lang="en-US" sz="900" u="none" cap="none" strike="noStrike">
                    <a:solidFill>
                      <a:srgbClr val="1C61A0"/>
                    </a:solidFill>
                    <a:latin typeface="Century Gothic"/>
                    <a:ea typeface="Century Gothic"/>
                    <a:cs typeface="Century Gothic"/>
                    <a:sym typeface="Century Gothic"/>
                  </a:rPr>
                </a:br>
                <a:r>
                  <a:rPr b="1" i="0" lang="en-US" sz="900" u="none" cap="none" strike="noStrike">
                    <a:solidFill>
                      <a:srgbClr val="1C61A0"/>
                    </a:solidFill>
                    <a:latin typeface="Century Gothic"/>
                    <a:ea typeface="Century Gothic"/>
                    <a:cs typeface="Century Gothic"/>
                    <a:sym typeface="Century Gothic"/>
                  </a:rPr>
                  <a:t>Consumer Interactions</a:t>
                </a:r>
                <a:endParaRPr b="0" i="0" sz="900" u="none" cap="none" strike="noStrike">
                  <a:solidFill>
                    <a:srgbClr val="000000"/>
                  </a:solidFill>
                  <a:latin typeface="Century Gothic"/>
                  <a:ea typeface="Century Gothic"/>
                  <a:cs typeface="Century Gothic"/>
                  <a:sym typeface="Century Gothic"/>
                </a:endParaRPr>
              </a:p>
            </p:txBody>
          </p:sp>
          <p:sp>
            <p:nvSpPr>
              <p:cNvPr id="140" name="Google Shape;140;p19"/>
              <p:cNvSpPr txBox="1"/>
              <p:nvPr/>
            </p:nvSpPr>
            <p:spPr>
              <a:xfrm>
                <a:off x="142283" y="1227435"/>
                <a:ext cx="334800" cy="3256200"/>
              </a:xfrm>
              <a:prstGeom prst="rect">
                <a:avLst/>
              </a:prstGeom>
              <a:noFill/>
              <a:ln>
                <a:noFill/>
              </a:ln>
            </p:spPr>
            <p:txBody>
              <a:bodyPr anchorCtr="0" anchor="t" bIns="34275" lIns="34275" spcFirstLastPara="1" rIns="34275" wrap="square" tIns="34275">
                <a:noAutofit/>
              </a:bodyPr>
              <a:lstStyle/>
              <a:p>
                <a:pPr indent="0" lvl="0" marL="0" marR="0" rtl="0" algn="l">
                  <a:lnSpc>
                    <a:spcPct val="175000"/>
                  </a:lnSpc>
                  <a:spcBef>
                    <a:spcPts val="0"/>
                  </a:spcBef>
                  <a:spcAft>
                    <a:spcPts val="0"/>
                  </a:spcAft>
                  <a:buClr>
                    <a:srgbClr val="A7A7A7"/>
                  </a:buClr>
                  <a:buSzPts val="1800"/>
                  <a:buFont typeface="Century Gothic"/>
                  <a:buNone/>
                </a:pPr>
                <a:r>
                  <a:rPr b="0" i="0" lang="en-US" sz="1800" u="none" cap="none" strike="noStrike">
                    <a:solidFill>
                      <a:srgbClr val="A7A7A7"/>
                    </a:solidFill>
                    <a:latin typeface="Century Gothic"/>
                    <a:ea typeface="Century Gothic"/>
                    <a:cs typeface="Century Gothic"/>
                    <a:sym typeface="Century Gothic"/>
                  </a:rPr>
                  <a:t>1.</a:t>
                </a:r>
                <a:endParaRPr b="0" i="0" sz="600" u="none" cap="none" strike="noStrike">
                  <a:solidFill>
                    <a:srgbClr val="A7A7A7"/>
                  </a:solidFill>
                  <a:latin typeface="Century Gothic"/>
                  <a:ea typeface="Century Gothic"/>
                  <a:cs typeface="Century Gothic"/>
                  <a:sym typeface="Century Gothic"/>
                </a:endParaRPr>
              </a:p>
              <a:p>
                <a:pPr indent="0" lvl="0" marL="0" marR="0" rtl="0" algn="l">
                  <a:lnSpc>
                    <a:spcPct val="175000"/>
                  </a:lnSpc>
                  <a:spcBef>
                    <a:spcPts val="0"/>
                  </a:spcBef>
                  <a:spcAft>
                    <a:spcPts val="0"/>
                  </a:spcAft>
                  <a:buClr>
                    <a:srgbClr val="A7A7A7"/>
                  </a:buClr>
                  <a:buSzPts val="1800"/>
                  <a:buFont typeface="Century Gothic"/>
                  <a:buNone/>
                </a:pPr>
                <a:r>
                  <a:rPr b="0" i="0" lang="en-US" sz="1800" u="none" cap="none" strike="noStrike">
                    <a:solidFill>
                      <a:srgbClr val="A7A7A7"/>
                    </a:solidFill>
                    <a:latin typeface="Century Gothic"/>
                    <a:ea typeface="Century Gothic"/>
                    <a:cs typeface="Century Gothic"/>
                    <a:sym typeface="Century Gothic"/>
                  </a:rPr>
                  <a:t>2.</a:t>
                </a:r>
                <a:endParaRPr b="0" i="0" sz="600" u="none" cap="none" strike="noStrike">
                  <a:solidFill>
                    <a:srgbClr val="A7A7A7"/>
                  </a:solidFill>
                  <a:latin typeface="Century Gothic"/>
                  <a:ea typeface="Century Gothic"/>
                  <a:cs typeface="Century Gothic"/>
                  <a:sym typeface="Century Gothic"/>
                </a:endParaRPr>
              </a:p>
              <a:p>
                <a:pPr indent="0" lvl="0" marL="0" marR="0" rtl="0" algn="l">
                  <a:lnSpc>
                    <a:spcPct val="175000"/>
                  </a:lnSpc>
                  <a:spcBef>
                    <a:spcPts val="0"/>
                  </a:spcBef>
                  <a:spcAft>
                    <a:spcPts val="0"/>
                  </a:spcAft>
                  <a:buClr>
                    <a:srgbClr val="A7A7A7"/>
                  </a:buClr>
                  <a:buSzPts val="1800"/>
                  <a:buFont typeface="Century Gothic"/>
                  <a:buNone/>
                </a:pPr>
                <a:r>
                  <a:rPr b="0" i="0" lang="en-US" sz="1800" u="none" cap="none" strike="noStrike">
                    <a:solidFill>
                      <a:srgbClr val="A7A7A7"/>
                    </a:solidFill>
                    <a:latin typeface="Century Gothic"/>
                    <a:ea typeface="Century Gothic"/>
                    <a:cs typeface="Century Gothic"/>
                    <a:sym typeface="Century Gothic"/>
                  </a:rPr>
                  <a:t>3.</a:t>
                </a:r>
                <a:endParaRPr b="0" i="0" sz="600" u="none" cap="none" strike="noStrike">
                  <a:solidFill>
                    <a:srgbClr val="A7A7A7"/>
                  </a:solidFill>
                  <a:latin typeface="Century Gothic"/>
                  <a:ea typeface="Century Gothic"/>
                  <a:cs typeface="Century Gothic"/>
                  <a:sym typeface="Century Gothic"/>
                </a:endParaRPr>
              </a:p>
              <a:p>
                <a:pPr indent="0" lvl="0" marL="0" marR="0" rtl="0" algn="l">
                  <a:lnSpc>
                    <a:spcPct val="175000"/>
                  </a:lnSpc>
                  <a:spcBef>
                    <a:spcPts val="0"/>
                  </a:spcBef>
                  <a:spcAft>
                    <a:spcPts val="0"/>
                  </a:spcAft>
                  <a:buClr>
                    <a:srgbClr val="A7A7A7"/>
                  </a:buClr>
                  <a:buSzPts val="1800"/>
                  <a:buFont typeface="Century Gothic"/>
                  <a:buNone/>
                </a:pPr>
                <a:r>
                  <a:rPr b="0" i="0" lang="en-US" sz="1800" u="none" cap="none" strike="noStrike">
                    <a:solidFill>
                      <a:srgbClr val="A7A7A7"/>
                    </a:solidFill>
                    <a:latin typeface="Century Gothic"/>
                    <a:ea typeface="Century Gothic"/>
                    <a:cs typeface="Century Gothic"/>
                    <a:sym typeface="Century Gothic"/>
                  </a:rPr>
                  <a:t>4.</a:t>
                </a:r>
                <a:endParaRPr b="0" i="0" sz="700" u="none" cap="none" strike="noStrike">
                  <a:solidFill>
                    <a:srgbClr val="A7A7A7"/>
                  </a:solidFill>
                  <a:latin typeface="Century Gothic"/>
                  <a:ea typeface="Century Gothic"/>
                  <a:cs typeface="Century Gothic"/>
                  <a:sym typeface="Century Gothic"/>
                </a:endParaRPr>
              </a:p>
              <a:p>
                <a:pPr indent="0" lvl="0" marL="0" marR="0" rtl="0" algn="l">
                  <a:lnSpc>
                    <a:spcPct val="175000"/>
                  </a:lnSpc>
                  <a:spcBef>
                    <a:spcPts val="0"/>
                  </a:spcBef>
                  <a:spcAft>
                    <a:spcPts val="0"/>
                  </a:spcAft>
                  <a:buClr>
                    <a:srgbClr val="A7A7A7"/>
                  </a:buClr>
                  <a:buSzPts val="1800"/>
                  <a:buFont typeface="Century Gothic"/>
                  <a:buNone/>
                </a:pPr>
                <a:r>
                  <a:rPr b="0" i="0" lang="en-US" sz="1800" u="none" cap="none" strike="noStrike">
                    <a:solidFill>
                      <a:srgbClr val="A7A7A7"/>
                    </a:solidFill>
                    <a:latin typeface="Century Gothic"/>
                    <a:ea typeface="Century Gothic"/>
                    <a:cs typeface="Century Gothic"/>
                    <a:sym typeface="Century Gothic"/>
                  </a:rPr>
                  <a:t>5.</a:t>
                </a:r>
                <a:endParaRPr b="0" i="0" sz="600" u="none" cap="none" strike="noStrike">
                  <a:solidFill>
                    <a:srgbClr val="A7A7A7"/>
                  </a:solidFill>
                  <a:latin typeface="Century Gothic"/>
                  <a:ea typeface="Century Gothic"/>
                  <a:cs typeface="Century Gothic"/>
                  <a:sym typeface="Century Gothic"/>
                </a:endParaRPr>
              </a:p>
              <a:p>
                <a:pPr indent="0" lvl="0" marL="0" marR="0" rtl="0" algn="l">
                  <a:lnSpc>
                    <a:spcPct val="175000"/>
                  </a:lnSpc>
                  <a:spcBef>
                    <a:spcPts val="0"/>
                  </a:spcBef>
                  <a:spcAft>
                    <a:spcPts val="0"/>
                  </a:spcAft>
                  <a:buClr>
                    <a:srgbClr val="A7A7A7"/>
                  </a:buClr>
                  <a:buSzPts val="1800"/>
                  <a:buFont typeface="Century Gothic"/>
                  <a:buNone/>
                </a:pPr>
                <a:r>
                  <a:rPr b="0" i="0" lang="en-US" sz="1800" u="none" cap="none" strike="noStrike">
                    <a:solidFill>
                      <a:srgbClr val="A7A7A7"/>
                    </a:solidFill>
                    <a:latin typeface="Century Gothic"/>
                    <a:ea typeface="Century Gothic"/>
                    <a:cs typeface="Century Gothic"/>
                    <a:sym typeface="Century Gothic"/>
                  </a:rPr>
                  <a:t>6.</a:t>
                </a:r>
                <a:endParaRPr b="0" i="0" sz="600" u="none" cap="none" strike="noStrike">
                  <a:solidFill>
                    <a:srgbClr val="A7A7A7"/>
                  </a:solidFill>
                  <a:latin typeface="Century Gothic"/>
                  <a:ea typeface="Century Gothic"/>
                  <a:cs typeface="Century Gothic"/>
                  <a:sym typeface="Century Gothic"/>
                </a:endParaRPr>
              </a:p>
              <a:p>
                <a:pPr indent="0" lvl="0" marL="0" marR="0" rtl="0" algn="l">
                  <a:lnSpc>
                    <a:spcPct val="150000"/>
                  </a:lnSpc>
                  <a:spcBef>
                    <a:spcPts val="0"/>
                  </a:spcBef>
                  <a:spcAft>
                    <a:spcPts val="0"/>
                  </a:spcAft>
                  <a:buClr>
                    <a:srgbClr val="A7A7A7"/>
                  </a:buClr>
                  <a:buSzPts val="1800"/>
                  <a:buFont typeface="Century Gothic"/>
                  <a:buNone/>
                </a:pPr>
                <a:r>
                  <a:rPr b="0" i="0" lang="en-US" sz="1800" u="none" cap="none" strike="noStrike">
                    <a:solidFill>
                      <a:srgbClr val="A7A7A7"/>
                    </a:solidFill>
                    <a:latin typeface="Century Gothic"/>
                    <a:ea typeface="Century Gothic"/>
                    <a:cs typeface="Century Gothic"/>
                    <a:sym typeface="Century Gothic"/>
                  </a:rPr>
                  <a:t>7.</a:t>
                </a:r>
                <a:endParaRPr b="0" i="0" sz="600" u="none" cap="none" strike="noStrike">
                  <a:solidFill>
                    <a:srgbClr val="A7A7A7"/>
                  </a:solidFill>
                  <a:latin typeface="Century Gothic"/>
                  <a:ea typeface="Century Gothic"/>
                  <a:cs typeface="Century Gothic"/>
                  <a:sym typeface="Century Gothic"/>
                </a:endParaRPr>
              </a:p>
              <a:p>
                <a:pPr indent="0" lvl="0" marL="0" marR="0" rtl="0" algn="l">
                  <a:lnSpc>
                    <a:spcPct val="150000"/>
                  </a:lnSpc>
                  <a:spcBef>
                    <a:spcPts val="0"/>
                  </a:spcBef>
                  <a:spcAft>
                    <a:spcPts val="0"/>
                  </a:spcAft>
                  <a:buClr>
                    <a:srgbClr val="A7A7A7"/>
                  </a:buClr>
                  <a:buSzPts val="1800"/>
                  <a:buFont typeface="Century Gothic"/>
                  <a:buNone/>
                </a:pPr>
                <a:r>
                  <a:rPr b="0" i="0" lang="en-US" sz="1800" u="none" cap="none" strike="noStrike">
                    <a:solidFill>
                      <a:srgbClr val="A7A7A7"/>
                    </a:solidFill>
                    <a:latin typeface="Century Gothic"/>
                    <a:ea typeface="Century Gothic"/>
                    <a:cs typeface="Century Gothic"/>
                    <a:sym typeface="Century Gothic"/>
                  </a:rPr>
                  <a:t>8.</a:t>
                </a:r>
                <a:endParaRPr b="0" i="0" sz="1800" u="none" cap="none" strike="noStrike">
                  <a:solidFill>
                    <a:srgbClr val="000000"/>
                  </a:solidFill>
                  <a:latin typeface="Century Gothic"/>
                  <a:ea typeface="Century Gothic"/>
                  <a:cs typeface="Century Gothic"/>
                  <a:sym typeface="Century Gothic"/>
                </a:endParaRPr>
              </a:p>
            </p:txBody>
          </p:sp>
        </p:grpSp>
        <p:sp>
          <p:nvSpPr>
            <p:cNvPr id="141" name="Google Shape;141;p19"/>
            <p:cNvSpPr/>
            <p:nvPr/>
          </p:nvSpPr>
          <p:spPr>
            <a:xfrm>
              <a:off x="4874040" y="1941170"/>
              <a:ext cx="847200" cy="197400"/>
            </a:xfrm>
            <a:prstGeom prst="rect">
              <a:avLst/>
            </a:prstGeom>
            <a:noFill/>
            <a:ln>
              <a:noFill/>
            </a:ln>
          </p:spPr>
          <p:txBody>
            <a:bodyPr anchorCtr="0" anchor="t" bIns="34275" lIns="34275" spcFirstLastPara="1" rIns="34275" wrap="square" tIns="34275">
              <a:noAutofit/>
            </a:bodyPr>
            <a:lstStyle/>
            <a:p>
              <a:pPr indent="0" lvl="0" marL="0" marR="0" rtl="0" algn="ctr">
                <a:lnSpc>
                  <a:spcPct val="80000"/>
                </a:lnSpc>
                <a:spcBef>
                  <a:spcPts val="0"/>
                </a:spcBef>
                <a:spcAft>
                  <a:spcPts val="0"/>
                </a:spcAft>
                <a:buClr>
                  <a:srgbClr val="1C61A0"/>
                </a:buClr>
                <a:buSzPts val="1000"/>
                <a:buFont typeface="Century Gothic"/>
                <a:buNone/>
              </a:pPr>
              <a:r>
                <a:rPr b="1" i="0" lang="en-US" sz="1000" u="none" cap="none" strike="noStrike">
                  <a:solidFill>
                    <a:srgbClr val="1C61A0"/>
                  </a:solidFill>
                  <a:latin typeface="Century Gothic"/>
                  <a:ea typeface="Century Gothic"/>
                  <a:cs typeface="Century Gothic"/>
                  <a:sym typeface="Century Gothic"/>
                </a:rPr>
                <a:t>Direct Mail</a:t>
              </a:r>
              <a:endParaRPr b="1" i="0" sz="1000" u="none" cap="none" strike="noStrike">
                <a:solidFill>
                  <a:srgbClr val="1C61A0"/>
                </a:solidFill>
                <a:latin typeface="Century Gothic"/>
                <a:ea typeface="Century Gothic"/>
                <a:cs typeface="Century Gothic"/>
                <a:sym typeface="Century Gothic"/>
              </a:endParaRPr>
            </a:p>
          </p:txBody>
        </p:sp>
        <p:sp>
          <p:nvSpPr>
            <p:cNvPr id="142" name="Google Shape;142;p19"/>
            <p:cNvSpPr/>
            <p:nvPr/>
          </p:nvSpPr>
          <p:spPr>
            <a:xfrm>
              <a:off x="7277607" y="1906119"/>
              <a:ext cx="1885500" cy="3723600"/>
            </a:xfrm>
            <a:prstGeom prst="rect">
              <a:avLst/>
            </a:prstGeom>
            <a:gradFill>
              <a:gsLst>
                <a:gs pos="0">
                  <a:schemeClr val="accent2"/>
                </a:gs>
                <a:gs pos="34000">
                  <a:schemeClr val="accent2"/>
                </a:gs>
                <a:gs pos="85000">
                  <a:schemeClr val="accent1"/>
                </a:gs>
                <a:gs pos="98000">
                  <a:schemeClr val="accent1"/>
                </a:gs>
                <a:gs pos="100000">
                  <a:schemeClr val="accent1"/>
                </a:gs>
              </a:gsLst>
              <a:lin ang="16200038" scaled="0"/>
            </a:gradFill>
            <a:ln>
              <a:noFill/>
            </a:ln>
            <a:effectLst>
              <a:outerShdw blurRad="38100" rotWithShape="0" dir="5400000" dist="23000">
                <a:srgbClr val="000000">
                  <a:alpha val="33730"/>
                </a:srgbClr>
              </a:outerShdw>
            </a:effectLst>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sp>
          <p:nvSpPr>
            <p:cNvPr id="143" name="Google Shape;143;p19"/>
            <p:cNvSpPr/>
            <p:nvPr/>
          </p:nvSpPr>
          <p:spPr>
            <a:xfrm>
              <a:off x="5746996" y="1906141"/>
              <a:ext cx="747600" cy="3711900"/>
            </a:xfrm>
            <a:prstGeom prst="rect">
              <a:avLst/>
            </a:prstGeom>
            <a:noFill/>
            <a:ln cap="flat" cmpd="sng" w="31750">
              <a:solidFill>
                <a:schemeClr val="accent4"/>
              </a:solidFill>
              <a:prstDash val="solid"/>
              <a:round/>
              <a:headEnd len="sm" w="sm" type="none"/>
              <a:tailEnd len="sm" w="sm" type="none"/>
            </a:ln>
            <a:effectLst>
              <a:outerShdw blurRad="38100" rotWithShape="0" dir="5400000" dist="23000">
                <a:srgbClr val="000000">
                  <a:alpha val="33730"/>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2800"/>
                <a:buFont typeface="Century Gothic"/>
                <a:buNone/>
              </a:pPr>
              <a:r>
                <a:t/>
              </a:r>
              <a:endParaRPr b="1" i="0" sz="2800" u="none" cap="none" strike="noStrike">
                <a:solidFill>
                  <a:srgbClr val="1C61A0"/>
                </a:solidFill>
                <a:latin typeface="Century Gothic"/>
                <a:ea typeface="Century Gothic"/>
                <a:cs typeface="Century Gothic"/>
                <a:sym typeface="Century Gothic"/>
              </a:endParaRPr>
            </a:p>
          </p:txBody>
        </p:sp>
      </p:grpSp>
      <p:sp>
        <p:nvSpPr>
          <p:cNvPr id="144" name="Google Shape;144;p19"/>
          <p:cNvSpPr txBox="1"/>
          <p:nvPr/>
        </p:nvSpPr>
        <p:spPr>
          <a:xfrm>
            <a:off x="7310463" y="2080300"/>
            <a:ext cx="1852500" cy="3000000"/>
          </a:xfrm>
          <a:prstGeom prst="rect">
            <a:avLst/>
          </a:prstGeom>
          <a:noFill/>
          <a:ln>
            <a:noFill/>
          </a:ln>
        </p:spPr>
        <p:txBody>
          <a:bodyPr anchorCtr="0" anchor="ctr" bIns="91425" lIns="91425" spcFirstLastPara="1" rIns="91425" wrap="square" tIns="91425">
            <a:noAutofit/>
          </a:bodyPr>
          <a:lstStyle/>
          <a:p>
            <a:pPr indent="0" lvl="0" marL="0" marR="0" rtl="0" algn="l">
              <a:lnSpc>
                <a:spcPct val="120000"/>
              </a:lnSpc>
              <a:spcBef>
                <a:spcPts val="0"/>
              </a:spcBef>
              <a:spcAft>
                <a:spcPts val="0"/>
              </a:spcAft>
              <a:buClr>
                <a:srgbClr val="FFFFFF"/>
              </a:buClr>
              <a:buSzPts val="2000"/>
              <a:buFont typeface="Century Gothic"/>
              <a:buNone/>
            </a:pPr>
            <a:r>
              <a:rPr b="0" i="0" lang="en-US" sz="2000" u="none" cap="none" strike="noStrike">
                <a:solidFill>
                  <a:srgbClr val="FFFFFF"/>
                </a:solidFill>
                <a:latin typeface="Century Gothic"/>
                <a:ea typeface="Century Gothic"/>
                <a:cs typeface="Century Gothic"/>
                <a:sym typeface="Century Gothic"/>
              </a:rPr>
              <a:t>Only </a:t>
            </a:r>
            <a:r>
              <a:rPr b="1" i="0" lang="en-US" sz="2000" u="none" cap="none" strike="noStrike">
                <a:solidFill>
                  <a:srgbClr val="FFFFFF"/>
                </a:solidFill>
                <a:latin typeface="Century Gothic"/>
                <a:ea typeface="Century Gothic"/>
                <a:cs typeface="Century Gothic"/>
                <a:sym typeface="Century Gothic"/>
              </a:rPr>
              <a:t>RADIO</a:t>
            </a:r>
            <a:r>
              <a:rPr b="0" i="0" lang="en-US" sz="2000" u="none" cap="none" strike="noStrike">
                <a:solidFill>
                  <a:srgbClr val="FFFFFF"/>
                </a:solidFill>
                <a:latin typeface="Century Gothic"/>
                <a:ea typeface="Century Gothic"/>
                <a:cs typeface="Century Gothic"/>
                <a:sym typeface="Century Gothic"/>
              </a:rPr>
              <a:t> meets all the requirements for delivering the </a:t>
            </a:r>
            <a:r>
              <a:rPr b="1" i="0" lang="en-US" sz="2000" u="none" cap="none" strike="noStrike">
                <a:solidFill>
                  <a:srgbClr val="FFFFFF"/>
                </a:solidFill>
                <a:latin typeface="Century Gothic"/>
                <a:ea typeface="Century Gothic"/>
                <a:cs typeface="Century Gothic"/>
                <a:sym typeface="Century Gothic"/>
              </a:rPr>
              <a:t>BEST</a:t>
            </a:r>
            <a:r>
              <a:rPr b="0" i="0" lang="en-US" sz="2000" u="none" cap="none" strike="noStrike">
                <a:solidFill>
                  <a:srgbClr val="FFFFFF"/>
                </a:solidFill>
                <a:latin typeface="Century Gothic"/>
                <a:ea typeface="Century Gothic"/>
                <a:cs typeface="Century Gothic"/>
                <a:sym typeface="Century Gothic"/>
              </a:rPr>
              <a:t> results for local advertisers</a:t>
            </a:r>
            <a:endParaRPr b="0" i="0" sz="2000" u="none" cap="none" strike="noStrike">
              <a:solidFill>
                <a:srgbClr val="FFFFFF"/>
              </a:solidFill>
              <a:latin typeface="Century Gothic"/>
              <a:ea typeface="Century Gothic"/>
              <a:cs typeface="Century Gothic"/>
              <a:sym typeface="Century Gothic"/>
            </a:endParaRPr>
          </a:p>
          <a:p>
            <a:pPr indent="0" lvl="0" marL="0" marR="0" rtl="0" algn="l">
              <a:lnSpc>
                <a:spcPct val="120000"/>
              </a:lnSpc>
              <a:spcBef>
                <a:spcPts val="0"/>
              </a:spcBef>
              <a:spcAft>
                <a:spcPts val="0"/>
              </a:spcAft>
              <a:buClr>
                <a:srgbClr val="000000"/>
              </a:buClr>
              <a:buSzPts val="1600"/>
              <a:buFont typeface="Century Gothic"/>
              <a:buNone/>
            </a:pPr>
            <a:r>
              <a:t/>
            </a:r>
            <a:endParaRPr b="1" i="0" sz="1600" u="none" cap="none" strike="noStrike">
              <a:solidFill>
                <a:srgbClr val="FFFFFF"/>
              </a:solidFill>
              <a:latin typeface="Century Gothic"/>
              <a:ea typeface="Century Gothic"/>
              <a:cs typeface="Century Gothic"/>
              <a:sym typeface="Century Gothic"/>
            </a:endParaRPr>
          </a:p>
        </p:txBody>
      </p:sp>
      <p:sp>
        <p:nvSpPr>
          <p:cNvPr id="145" name="Google Shape;145;p19"/>
          <p:cNvSpPr txBox="1"/>
          <p:nvPr/>
        </p:nvSpPr>
        <p:spPr>
          <a:xfrm>
            <a:off x="6648178" y="1543154"/>
            <a:ext cx="497100" cy="4074300"/>
          </a:xfrm>
          <a:prstGeom prst="rect">
            <a:avLst/>
          </a:prstGeom>
          <a:noFill/>
          <a:ln>
            <a:noFill/>
          </a:ln>
        </p:spPr>
        <p:txBody>
          <a:bodyPr anchorCtr="0" anchor="t" bIns="91425" lIns="91425" spcFirstLastPara="1" rIns="91425" wrap="square" tIns="91425">
            <a:noAutofit/>
          </a:bodyPr>
          <a:lstStyle/>
          <a:p>
            <a:pPr indent="-342891" lvl="0" marL="457188" marR="0" rtl="0" algn="l">
              <a:lnSpc>
                <a:spcPct val="175000"/>
              </a:lnSpc>
              <a:spcBef>
                <a:spcPts val="0"/>
              </a:spcBef>
              <a:spcAft>
                <a:spcPts val="0"/>
              </a:spcAft>
              <a:buClr>
                <a:srgbClr val="004C93"/>
              </a:buClr>
              <a:buSzPts val="1800"/>
              <a:buFont typeface="Century Gothic"/>
              <a:buChar char="✓"/>
            </a:pPr>
            <a:r>
              <a:rPr b="1" i="0" lang="en-US" sz="1800" u="none" cap="none" strike="noStrike">
                <a:solidFill>
                  <a:srgbClr val="004C93"/>
                </a:solidFill>
                <a:latin typeface="Century Gothic"/>
                <a:ea typeface="Century Gothic"/>
                <a:cs typeface="Century Gothic"/>
                <a:sym typeface="Century Gothic"/>
              </a:rPr>
              <a:t> </a:t>
            </a:r>
            <a:endParaRPr b="1" i="0" sz="1800" u="none" cap="none" strike="noStrike">
              <a:solidFill>
                <a:srgbClr val="004C93"/>
              </a:solidFill>
              <a:latin typeface="Century Gothic"/>
              <a:ea typeface="Century Gothic"/>
              <a:cs typeface="Century Gothic"/>
              <a:sym typeface="Century Gothic"/>
            </a:endParaRPr>
          </a:p>
          <a:p>
            <a:pPr indent="-342891" lvl="0" marL="457188" marR="0" rtl="0" algn="l">
              <a:lnSpc>
                <a:spcPct val="175000"/>
              </a:lnSpc>
              <a:spcBef>
                <a:spcPts val="0"/>
              </a:spcBef>
              <a:spcAft>
                <a:spcPts val="0"/>
              </a:spcAft>
              <a:buClr>
                <a:srgbClr val="004C93"/>
              </a:buClr>
              <a:buSzPts val="1800"/>
              <a:buFont typeface="Century Gothic"/>
              <a:buChar char="✓"/>
            </a:pPr>
            <a:r>
              <a:rPr b="1" i="0" lang="en-US" sz="1800" u="none" cap="none" strike="noStrike">
                <a:solidFill>
                  <a:srgbClr val="004C93"/>
                </a:solidFill>
                <a:latin typeface="Century Gothic"/>
                <a:ea typeface="Century Gothic"/>
                <a:cs typeface="Century Gothic"/>
                <a:sym typeface="Century Gothic"/>
              </a:rPr>
              <a:t> </a:t>
            </a:r>
            <a:endParaRPr b="1" i="0" sz="1800" u="none" cap="none" strike="noStrike">
              <a:solidFill>
                <a:srgbClr val="004C93"/>
              </a:solidFill>
              <a:latin typeface="Century Gothic"/>
              <a:ea typeface="Century Gothic"/>
              <a:cs typeface="Century Gothic"/>
              <a:sym typeface="Century Gothic"/>
            </a:endParaRPr>
          </a:p>
          <a:p>
            <a:pPr indent="-342891" lvl="0" marL="457188" marR="0" rtl="0" algn="l">
              <a:lnSpc>
                <a:spcPct val="175000"/>
              </a:lnSpc>
              <a:spcBef>
                <a:spcPts val="0"/>
              </a:spcBef>
              <a:spcAft>
                <a:spcPts val="0"/>
              </a:spcAft>
              <a:buClr>
                <a:srgbClr val="004C93"/>
              </a:buClr>
              <a:buSzPts val="1800"/>
              <a:buFont typeface="Century Gothic"/>
              <a:buChar char="✓"/>
            </a:pPr>
            <a:r>
              <a:rPr b="1" i="0" lang="en-US" sz="1800" u="none" cap="none" strike="noStrike">
                <a:solidFill>
                  <a:srgbClr val="004C93"/>
                </a:solidFill>
                <a:latin typeface="Century Gothic"/>
                <a:ea typeface="Century Gothic"/>
                <a:cs typeface="Century Gothic"/>
                <a:sym typeface="Century Gothic"/>
              </a:rPr>
              <a:t> </a:t>
            </a:r>
            <a:endParaRPr b="1" i="0" sz="1800" u="none" cap="none" strike="noStrike">
              <a:solidFill>
                <a:srgbClr val="004C93"/>
              </a:solidFill>
              <a:latin typeface="Century Gothic"/>
              <a:ea typeface="Century Gothic"/>
              <a:cs typeface="Century Gothic"/>
              <a:sym typeface="Century Gothic"/>
            </a:endParaRPr>
          </a:p>
          <a:p>
            <a:pPr indent="-342891" lvl="0" marL="457188" marR="0" rtl="0" algn="l">
              <a:lnSpc>
                <a:spcPct val="175000"/>
              </a:lnSpc>
              <a:spcBef>
                <a:spcPts val="0"/>
              </a:spcBef>
              <a:spcAft>
                <a:spcPts val="0"/>
              </a:spcAft>
              <a:buClr>
                <a:srgbClr val="004C93"/>
              </a:buClr>
              <a:buSzPts val="1800"/>
              <a:buFont typeface="Century Gothic"/>
              <a:buChar char="✓"/>
            </a:pPr>
            <a:r>
              <a:rPr b="1" i="0" lang="en-US" sz="1800" u="none" cap="none" strike="noStrike">
                <a:solidFill>
                  <a:srgbClr val="004C93"/>
                </a:solidFill>
                <a:latin typeface="Century Gothic"/>
                <a:ea typeface="Century Gothic"/>
                <a:cs typeface="Century Gothic"/>
                <a:sym typeface="Century Gothic"/>
              </a:rPr>
              <a:t> </a:t>
            </a:r>
            <a:endParaRPr b="1" i="0" sz="1800" u="none" cap="none" strike="noStrike">
              <a:solidFill>
                <a:srgbClr val="004C93"/>
              </a:solidFill>
              <a:latin typeface="Century Gothic"/>
              <a:ea typeface="Century Gothic"/>
              <a:cs typeface="Century Gothic"/>
              <a:sym typeface="Century Gothic"/>
            </a:endParaRPr>
          </a:p>
          <a:p>
            <a:pPr indent="-342891" lvl="0" marL="457188" marR="0" rtl="0" algn="l">
              <a:lnSpc>
                <a:spcPct val="190000"/>
              </a:lnSpc>
              <a:spcBef>
                <a:spcPts val="0"/>
              </a:spcBef>
              <a:spcAft>
                <a:spcPts val="0"/>
              </a:spcAft>
              <a:buClr>
                <a:srgbClr val="004C93"/>
              </a:buClr>
              <a:buSzPts val="1800"/>
              <a:buFont typeface="Century Gothic"/>
              <a:buChar char="✓"/>
            </a:pPr>
            <a:r>
              <a:rPr b="1" i="0" lang="en-US" sz="1800" u="none" cap="none" strike="noStrike">
                <a:solidFill>
                  <a:srgbClr val="004C93"/>
                </a:solidFill>
                <a:latin typeface="Century Gothic"/>
                <a:ea typeface="Century Gothic"/>
                <a:cs typeface="Century Gothic"/>
                <a:sym typeface="Century Gothic"/>
              </a:rPr>
              <a:t> </a:t>
            </a:r>
            <a:endParaRPr b="1" i="0" sz="1800" u="none" cap="none" strike="noStrike">
              <a:solidFill>
                <a:srgbClr val="004C93"/>
              </a:solidFill>
              <a:latin typeface="Century Gothic"/>
              <a:ea typeface="Century Gothic"/>
              <a:cs typeface="Century Gothic"/>
              <a:sym typeface="Century Gothic"/>
            </a:endParaRPr>
          </a:p>
          <a:p>
            <a:pPr indent="-342891" lvl="0" marL="457188" marR="0" rtl="0" algn="l">
              <a:lnSpc>
                <a:spcPct val="190000"/>
              </a:lnSpc>
              <a:spcBef>
                <a:spcPts val="0"/>
              </a:spcBef>
              <a:spcAft>
                <a:spcPts val="0"/>
              </a:spcAft>
              <a:buClr>
                <a:srgbClr val="000000"/>
              </a:buClr>
              <a:buSzPts val="1800"/>
              <a:buFont typeface="Century Gothic"/>
              <a:buChar char="✓"/>
            </a:pPr>
            <a:r>
              <a:rPr b="1" i="0" lang="en-US" sz="1800" u="none" cap="none" strike="noStrike">
                <a:solidFill>
                  <a:srgbClr val="000000"/>
                </a:solidFill>
                <a:latin typeface="Century Gothic"/>
                <a:ea typeface="Century Gothic"/>
                <a:cs typeface="Century Gothic"/>
                <a:sym typeface="Century Gothic"/>
              </a:rPr>
              <a:t> </a:t>
            </a:r>
            <a:endParaRPr b="0" i="0" sz="1800" u="none" cap="none" strike="noStrike">
              <a:solidFill>
                <a:srgbClr val="000000"/>
              </a:solidFill>
              <a:latin typeface="Century Gothic"/>
              <a:ea typeface="Century Gothic"/>
              <a:cs typeface="Century Gothic"/>
              <a:sym typeface="Century Gothic"/>
            </a:endParaRPr>
          </a:p>
          <a:p>
            <a:pPr indent="-342891" lvl="0" marL="457188" marR="0" rtl="0" algn="l">
              <a:lnSpc>
                <a:spcPct val="190000"/>
              </a:lnSpc>
              <a:spcBef>
                <a:spcPts val="0"/>
              </a:spcBef>
              <a:spcAft>
                <a:spcPts val="0"/>
              </a:spcAft>
              <a:buClr>
                <a:srgbClr val="000000"/>
              </a:buClr>
              <a:buSzPts val="1800"/>
              <a:buFont typeface="Century Gothic"/>
              <a:buChar char="✓"/>
            </a:pPr>
            <a:r>
              <a:rPr b="1" i="0" lang="en-US" sz="1800" u="none" cap="none" strike="noStrike">
                <a:solidFill>
                  <a:srgbClr val="000000"/>
                </a:solidFill>
                <a:latin typeface="Century Gothic"/>
                <a:ea typeface="Century Gothic"/>
                <a:cs typeface="Century Gothic"/>
                <a:sym typeface="Century Gothic"/>
              </a:rPr>
              <a:t>  </a:t>
            </a:r>
            <a:endParaRPr b="1" i="0" sz="1800" u="none" cap="none" strike="noStrike">
              <a:solidFill>
                <a:srgbClr val="004C93"/>
              </a:solidFill>
              <a:latin typeface="Century Gothic"/>
              <a:ea typeface="Century Gothic"/>
              <a:cs typeface="Century Gothic"/>
              <a:sym typeface="Century Gothic"/>
            </a:endParaRPr>
          </a:p>
          <a:p>
            <a:pPr indent="-342891" lvl="0" marL="457188" marR="0" rtl="0" algn="l">
              <a:lnSpc>
                <a:spcPct val="190000"/>
              </a:lnSpc>
              <a:spcBef>
                <a:spcPts val="0"/>
              </a:spcBef>
              <a:spcAft>
                <a:spcPts val="0"/>
              </a:spcAft>
              <a:buClr>
                <a:srgbClr val="004C93"/>
              </a:buClr>
              <a:buSzPts val="1800"/>
              <a:buFont typeface="Century Gothic"/>
              <a:buChar char="✓"/>
            </a:pPr>
            <a:r>
              <a:rPr b="1" i="0" lang="en-US" sz="1800" u="none" cap="none" strike="noStrike">
                <a:solidFill>
                  <a:srgbClr val="004C93"/>
                </a:solidFill>
                <a:latin typeface="Century Gothic"/>
                <a:ea typeface="Century Gothic"/>
                <a:cs typeface="Century Gothic"/>
                <a:sym typeface="Century Gothic"/>
              </a:rPr>
              <a:t> </a:t>
            </a:r>
            <a:endParaRPr b="1" i="0" sz="1800" u="none" cap="none" strike="noStrike">
              <a:solidFill>
                <a:srgbClr val="004C93"/>
              </a:solidFill>
              <a:latin typeface="Century Gothic"/>
              <a:ea typeface="Century Gothic"/>
              <a:cs typeface="Century Gothic"/>
              <a:sym typeface="Century Gothic"/>
            </a:endParaRPr>
          </a:p>
          <a:p>
            <a:pPr indent="-228593" lvl="0" marL="457188" marR="0" rtl="0" algn="l">
              <a:lnSpc>
                <a:spcPct val="190000"/>
              </a:lnSpc>
              <a:spcBef>
                <a:spcPts val="0"/>
              </a:spcBef>
              <a:spcAft>
                <a:spcPts val="0"/>
              </a:spcAft>
              <a:buClr>
                <a:srgbClr val="000000"/>
              </a:buClr>
              <a:buSzPts val="1800"/>
              <a:buFont typeface="Century Gothic"/>
              <a:buNone/>
            </a:pPr>
            <a:r>
              <a:t/>
            </a:r>
            <a:endParaRPr b="1" i="0" sz="1800" u="none" cap="none" strike="noStrike">
              <a:solidFill>
                <a:srgbClr val="004C93"/>
              </a:solidFill>
              <a:latin typeface="Century Gothic"/>
              <a:ea typeface="Century Gothic"/>
              <a:cs typeface="Century Gothic"/>
              <a:sym typeface="Century Gothic"/>
            </a:endParaRPr>
          </a:p>
          <a:p>
            <a:pPr indent="-228593" lvl="0" marL="457188" marR="0" rtl="0" algn="l">
              <a:lnSpc>
                <a:spcPct val="190000"/>
              </a:lnSpc>
              <a:spcBef>
                <a:spcPts val="0"/>
              </a:spcBef>
              <a:spcAft>
                <a:spcPts val="0"/>
              </a:spcAft>
              <a:buClr>
                <a:srgbClr val="000000"/>
              </a:buClr>
              <a:buSzPts val="1800"/>
              <a:buFont typeface="Century Gothic"/>
              <a:buNone/>
            </a:pPr>
            <a:r>
              <a:t/>
            </a:r>
            <a:endParaRPr b="1" i="0" sz="1800" u="none" cap="none" strike="noStrike">
              <a:solidFill>
                <a:srgbClr val="004C93"/>
              </a:solidFill>
              <a:latin typeface="Century Gothic"/>
              <a:ea typeface="Century Gothic"/>
              <a:cs typeface="Century Gothic"/>
              <a:sym typeface="Century Gothic"/>
            </a:endParaRPr>
          </a:p>
          <a:p>
            <a:pPr indent="0" lvl="0" marL="0" marR="0" rtl="0" algn="l">
              <a:lnSpc>
                <a:spcPct val="175000"/>
              </a:lnSpc>
              <a:spcBef>
                <a:spcPts val="0"/>
              </a:spcBef>
              <a:spcAft>
                <a:spcPts val="0"/>
              </a:spcAft>
              <a:buClr>
                <a:srgbClr val="000000"/>
              </a:buClr>
              <a:buSzPts val="1800"/>
              <a:buFont typeface="Century Gothic"/>
              <a:buNone/>
            </a:pPr>
            <a:r>
              <a:t/>
            </a:r>
            <a:endParaRPr b="1" i="0" sz="1800" u="none" cap="none" strike="noStrike">
              <a:solidFill>
                <a:srgbClr val="004C93"/>
              </a:solidFill>
              <a:latin typeface="Century Gothic"/>
              <a:ea typeface="Century Gothic"/>
              <a:cs typeface="Century Gothic"/>
              <a:sym typeface="Century Gothic"/>
            </a:endParaRPr>
          </a:p>
          <a:p>
            <a:pPr indent="0" lvl="0" marL="0" marR="0" rtl="0" algn="l">
              <a:lnSpc>
                <a:spcPct val="175000"/>
              </a:lnSpc>
              <a:spcBef>
                <a:spcPts val="0"/>
              </a:spcBef>
              <a:spcAft>
                <a:spcPts val="0"/>
              </a:spcAft>
              <a:buClr>
                <a:srgbClr val="000000"/>
              </a:buClr>
              <a:buSzPts val="1800"/>
              <a:buFont typeface="Century Gothic"/>
              <a:buNone/>
            </a:pPr>
            <a:r>
              <a:t/>
            </a:r>
            <a:endParaRPr b="1" i="0" sz="1800" u="none" cap="none" strike="noStrike">
              <a:solidFill>
                <a:srgbClr val="004C93"/>
              </a:solidFill>
              <a:latin typeface="Century Gothic"/>
              <a:ea typeface="Century Gothic"/>
              <a:cs typeface="Century Gothic"/>
              <a:sym typeface="Century Gothic"/>
            </a:endParaRPr>
          </a:p>
        </p:txBody>
      </p:sp>
      <p:sp>
        <p:nvSpPr>
          <p:cNvPr id="146" name="Google Shape;146;p19"/>
          <p:cNvSpPr txBox="1"/>
          <p:nvPr/>
        </p:nvSpPr>
        <p:spPr>
          <a:xfrm>
            <a:off x="6659822" y="1533823"/>
            <a:ext cx="497100" cy="4215600"/>
          </a:xfrm>
          <a:prstGeom prst="rect">
            <a:avLst/>
          </a:prstGeom>
          <a:noFill/>
          <a:ln>
            <a:noFill/>
          </a:ln>
        </p:spPr>
        <p:txBody>
          <a:bodyPr anchorCtr="0" anchor="t" bIns="91425" lIns="91425" spcFirstLastPara="1" rIns="91425" wrap="square" tIns="91425">
            <a:noAutofit/>
          </a:bodyPr>
          <a:lstStyle/>
          <a:p>
            <a:pPr indent="-342891" lvl="0" marL="457188" marR="0" rtl="0" algn="l">
              <a:lnSpc>
                <a:spcPct val="175000"/>
              </a:lnSpc>
              <a:spcBef>
                <a:spcPts val="0"/>
              </a:spcBef>
              <a:spcAft>
                <a:spcPts val="0"/>
              </a:spcAft>
              <a:buClr>
                <a:srgbClr val="004C93"/>
              </a:buClr>
              <a:buSzPts val="1800"/>
              <a:buFont typeface="Century Gothic"/>
              <a:buChar char="✓"/>
            </a:pPr>
            <a:r>
              <a:rPr b="1" i="0" lang="en-US" sz="1800" u="none" cap="none" strike="noStrike">
                <a:solidFill>
                  <a:srgbClr val="004C93"/>
                </a:solidFill>
                <a:latin typeface="Century Gothic"/>
                <a:ea typeface="Century Gothic"/>
                <a:cs typeface="Century Gothic"/>
                <a:sym typeface="Century Gothic"/>
              </a:rPr>
              <a:t> </a:t>
            </a:r>
            <a:endParaRPr b="1" i="0" sz="1800" u="none" cap="none" strike="noStrike">
              <a:solidFill>
                <a:srgbClr val="004C93"/>
              </a:solidFill>
              <a:latin typeface="Century Gothic"/>
              <a:ea typeface="Century Gothic"/>
              <a:cs typeface="Century Gothic"/>
              <a:sym typeface="Century Gothic"/>
            </a:endParaRPr>
          </a:p>
          <a:p>
            <a:pPr indent="-342891" lvl="0" marL="457188" marR="0" rtl="0" algn="l">
              <a:lnSpc>
                <a:spcPct val="175000"/>
              </a:lnSpc>
              <a:spcBef>
                <a:spcPts val="0"/>
              </a:spcBef>
              <a:spcAft>
                <a:spcPts val="0"/>
              </a:spcAft>
              <a:buClr>
                <a:srgbClr val="004C93"/>
              </a:buClr>
              <a:buSzPts val="1800"/>
              <a:buFont typeface="Century Gothic"/>
              <a:buChar char="✓"/>
            </a:pPr>
            <a:r>
              <a:rPr b="1" i="0" lang="en-US" sz="1800" u="none" cap="none" strike="noStrike">
                <a:solidFill>
                  <a:srgbClr val="004C93"/>
                </a:solidFill>
                <a:latin typeface="Century Gothic"/>
                <a:ea typeface="Century Gothic"/>
                <a:cs typeface="Century Gothic"/>
                <a:sym typeface="Century Gothic"/>
              </a:rPr>
              <a:t> </a:t>
            </a:r>
            <a:endParaRPr b="1" i="0" sz="1800" u="none" cap="none" strike="noStrike">
              <a:solidFill>
                <a:srgbClr val="004C93"/>
              </a:solidFill>
              <a:latin typeface="Century Gothic"/>
              <a:ea typeface="Century Gothic"/>
              <a:cs typeface="Century Gothic"/>
              <a:sym typeface="Century Gothic"/>
            </a:endParaRPr>
          </a:p>
          <a:p>
            <a:pPr indent="-342891" lvl="0" marL="457188" marR="0" rtl="0" algn="l">
              <a:lnSpc>
                <a:spcPct val="175000"/>
              </a:lnSpc>
              <a:spcBef>
                <a:spcPts val="0"/>
              </a:spcBef>
              <a:spcAft>
                <a:spcPts val="0"/>
              </a:spcAft>
              <a:buClr>
                <a:srgbClr val="004C93"/>
              </a:buClr>
              <a:buSzPts val="1800"/>
              <a:buFont typeface="Century Gothic"/>
              <a:buChar char="✓"/>
            </a:pPr>
            <a:r>
              <a:rPr b="1" i="0" lang="en-US" sz="1800" u="none" cap="none" strike="noStrike">
                <a:solidFill>
                  <a:srgbClr val="004C93"/>
                </a:solidFill>
                <a:latin typeface="Century Gothic"/>
                <a:ea typeface="Century Gothic"/>
                <a:cs typeface="Century Gothic"/>
                <a:sym typeface="Century Gothic"/>
              </a:rPr>
              <a:t> </a:t>
            </a:r>
            <a:endParaRPr b="1" i="0" sz="1800" u="none" cap="none" strike="noStrike">
              <a:solidFill>
                <a:srgbClr val="004C93"/>
              </a:solidFill>
              <a:latin typeface="Century Gothic"/>
              <a:ea typeface="Century Gothic"/>
              <a:cs typeface="Century Gothic"/>
              <a:sym typeface="Century Gothic"/>
            </a:endParaRPr>
          </a:p>
          <a:p>
            <a:pPr indent="-342891" lvl="0" marL="457188" marR="0" rtl="0" algn="l">
              <a:lnSpc>
                <a:spcPct val="175000"/>
              </a:lnSpc>
              <a:spcBef>
                <a:spcPts val="0"/>
              </a:spcBef>
              <a:spcAft>
                <a:spcPts val="0"/>
              </a:spcAft>
              <a:buClr>
                <a:srgbClr val="004C93"/>
              </a:buClr>
              <a:buSzPts val="1800"/>
              <a:buFont typeface="Century Gothic"/>
              <a:buChar char="✓"/>
            </a:pPr>
            <a:r>
              <a:rPr b="1" i="0" lang="en-US" sz="1800" u="none" cap="none" strike="noStrike">
                <a:solidFill>
                  <a:srgbClr val="004C93"/>
                </a:solidFill>
                <a:latin typeface="Century Gothic"/>
                <a:ea typeface="Century Gothic"/>
                <a:cs typeface="Century Gothic"/>
                <a:sym typeface="Century Gothic"/>
              </a:rPr>
              <a:t> </a:t>
            </a:r>
            <a:endParaRPr b="1" i="0" sz="1800" u="none" cap="none" strike="noStrike">
              <a:solidFill>
                <a:srgbClr val="004C93"/>
              </a:solidFill>
              <a:latin typeface="Century Gothic"/>
              <a:ea typeface="Century Gothic"/>
              <a:cs typeface="Century Gothic"/>
              <a:sym typeface="Century Gothic"/>
            </a:endParaRPr>
          </a:p>
          <a:p>
            <a:pPr indent="-342891" lvl="0" marL="457188" marR="0" rtl="0" algn="l">
              <a:lnSpc>
                <a:spcPct val="190000"/>
              </a:lnSpc>
              <a:spcBef>
                <a:spcPts val="0"/>
              </a:spcBef>
              <a:spcAft>
                <a:spcPts val="0"/>
              </a:spcAft>
              <a:buClr>
                <a:srgbClr val="004C93"/>
              </a:buClr>
              <a:buSzPts val="1800"/>
              <a:buFont typeface="Century Gothic"/>
              <a:buChar char="✓"/>
            </a:pPr>
            <a:r>
              <a:rPr b="1" i="0" lang="en-US" sz="1800" u="none" cap="none" strike="noStrike">
                <a:solidFill>
                  <a:srgbClr val="004C93"/>
                </a:solidFill>
                <a:latin typeface="Century Gothic"/>
                <a:ea typeface="Century Gothic"/>
                <a:cs typeface="Century Gothic"/>
                <a:sym typeface="Century Gothic"/>
              </a:rPr>
              <a:t> </a:t>
            </a:r>
            <a:endParaRPr b="1" i="0" sz="1800" u="none" cap="none" strike="noStrike">
              <a:solidFill>
                <a:srgbClr val="004C93"/>
              </a:solidFill>
              <a:latin typeface="Century Gothic"/>
              <a:ea typeface="Century Gothic"/>
              <a:cs typeface="Century Gothic"/>
              <a:sym typeface="Century Gothic"/>
            </a:endParaRPr>
          </a:p>
          <a:p>
            <a:pPr indent="-342891" lvl="0" marL="457188" marR="0" rtl="0" algn="l">
              <a:lnSpc>
                <a:spcPct val="190000"/>
              </a:lnSpc>
              <a:spcBef>
                <a:spcPts val="0"/>
              </a:spcBef>
              <a:spcAft>
                <a:spcPts val="0"/>
              </a:spcAft>
              <a:buClr>
                <a:srgbClr val="000000"/>
              </a:buClr>
              <a:buSzPts val="1800"/>
              <a:buFont typeface="Century Gothic"/>
              <a:buChar char="✓"/>
            </a:pPr>
            <a:r>
              <a:rPr b="1" i="0" lang="en-US" sz="1800" u="none" cap="none" strike="noStrike">
                <a:solidFill>
                  <a:srgbClr val="000000"/>
                </a:solidFill>
                <a:latin typeface="Century Gothic"/>
                <a:ea typeface="Century Gothic"/>
                <a:cs typeface="Century Gothic"/>
                <a:sym typeface="Century Gothic"/>
              </a:rPr>
              <a:t> </a:t>
            </a:r>
            <a:endParaRPr b="1" i="0" sz="1800" u="none" cap="none" strike="noStrike">
              <a:solidFill>
                <a:srgbClr val="000000"/>
              </a:solidFill>
              <a:latin typeface="Century Gothic"/>
              <a:ea typeface="Century Gothic"/>
              <a:cs typeface="Century Gothic"/>
              <a:sym typeface="Century Gothic"/>
            </a:endParaRPr>
          </a:p>
          <a:p>
            <a:pPr indent="-342891" lvl="0" marL="457188" marR="0" rtl="0" algn="l">
              <a:lnSpc>
                <a:spcPct val="190000"/>
              </a:lnSpc>
              <a:spcBef>
                <a:spcPts val="0"/>
              </a:spcBef>
              <a:spcAft>
                <a:spcPts val="0"/>
              </a:spcAft>
              <a:buClr>
                <a:srgbClr val="004C93"/>
              </a:buClr>
              <a:buSzPts val="1800"/>
              <a:buFont typeface="Century Gothic"/>
              <a:buChar char="✓"/>
            </a:pPr>
            <a:r>
              <a:rPr b="1" i="0" lang="en-US" sz="1800" u="none" cap="none" strike="noStrike">
                <a:solidFill>
                  <a:srgbClr val="004C93"/>
                </a:solidFill>
                <a:latin typeface="Century Gothic"/>
                <a:ea typeface="Century Gothic"/>
                <a:cs typeface="Century Gothic"/>
                <a:sym typeface="Century Gothic"/>
              </a:rPr>
              <a:t> </a:t>
            </a:r>
            <a:endParaRPr b="0" i="0" sz="1800" u="none" cap="none" strike="noStrike">
              <a:solidFill>
                <a:srgbClr val="000000"/>
              </a:solidFill>
              <a:latin typeface="Century Gothic"/>
              <a:ea typeface="Century Gothic"/>
              <a:cs typeface="Century Gothic"/>
              <a:sym typeface="Century Gothic"/>
            </a:endParaRPr>
          </a:p>
          <a:p>
            <a:pPr indent="-342891" lvl="0" marL="457188" marR="0" rtl="0" algn="l">
              <a:lnSpc>
                <a:spcPct val="190000"/>
              </a:lnSpc>
              <a:spcBef>
                <a:spcPts val="0"/>
              </a:spcBef>
              <a:spcAft>
                <a:spcPts val="0"/>
              </a:spcAft>
              <a:buClr>
                <a:srgbClr val="004C93"/>
              </a:buClr>
              <a:buSzPts val="1800"/>
              <a:buFont typeface="Century Gothic"/>
              <a:buChar char="✓"/>
            </a:pPr>
            <a:r>
              <a:rPr b="1" i="0" lang="en-US" sz="1800" u="none" cap="none" strike="noStrike">
                <a:solidFill>
                  <a:srgbClr val="004C93"/>
                </a:solidFill>
                <a:latin typeface="Century Gothic"/>
                <a:ea typeface="Century Gothic"/>
                <a:cs typeface="Century Gothic"/>
                <a:sym typeface="Century Gothic"/>
              </a:rPr>
              <a:t> </a:t>
            </a:r>
            <a:endParaRPr b="1" i="0" sz="1800" u="none" cap="none" strike="noStrike">
              <a:solidFill>
                <a:srgbClr val="004C93"/>
              </a:solidFill>
              <a:latin typeface="Century Gothic"/>
              <a:ea typeface="Century Gothic"/>
              <a:cs typeface="Century Gothic"/>
              <a:sym typeface="Century Gothic"/>
            </a:endParaRPr>
          </a:p>
          <a:p>
            <a:pPr indent="-228593" lvl="0" marL="457188" marR="0" rtl="0" algn="l">
              <a:lnSpc>
                <a:spcPct val="190000"/>
              </a:lnSpc>
              <a:spcBef>
                <a:spcPts val="0"/>
              </a:spcBef>
              <a:spcAft>
                <a:spcPts val="0"/>
              </a:spcAft>
              <a:buClr>
                <a:srgbClr val="000000"/>
              </a:buClr>
              <a:buSzPts val="1800"/>
              <a:buFont typeface="Century Gothic"/>
              <a:buNone/>
            </a:pPr>
            <a:r>
              <a:t/>
            </a:r>
            <a:endParaRPr b="1" i="0" sz="1800" u="none" cap="none" strike="noStrike">
              <a:solidFill>
                <a:srgbClr val="004C93"/>
              </a:solidFill>
              <a:latin typeface="Century Gothic"/>
              <a:ea typeface="Century Gothic"/>
              <a:cs typeface="Century Gothic"/>
              <a:sym typeface="Century Gothic"/>
            </a:endParaRPr>
          </a:p>
          <a:p>
            <a:pPr indent="-228593" lvl="0" marL="457188" marR="0" rtl="0" algn="l">
              <a:lnSpc>
                <a:spcPct val="190000"/>
              </a:lnSpc>
              <a:spcBef>
                <a:spcPts val="0"/>
              </a:spcBef>
              <a:spcAft>
                <a:spcPts val="0"/>
              </a:spcAft>
              <a:buClr>
                <a:srgbClr val="000000"/>
              </a:buClr>
              <a:buSzPts val="1800"/>
              <a:buFont typeface="Century Gothic"/>
              <a:buNone/>
            </a:pPr>
            <a:r>
              <a:t/>
            </a:r>
            <a:endParaRPr b="1" i="0" sz="1800" u="none" cap="none" strike="noStrike">
              <a:solidFill>
                <a:srgbClr val="004C93"/>
              </a:solidFill>
              <a:latin typeface="Century Gothic"/>
              <a:ea typeface="Century Gothic"/>
              <a:cs typeface="Century Gothic"/>
              <a:sym typeface="Century Gothic"/>
            </a:endParaRPr>
          </a:p>
          <a:p>
            <a:pPr indent="0" lvl="0" marL="0" marR="0" rtl="0" algn="l">
              <a:lnSpc>
                <a:spcPct val="175000"/>
              </a:lnSpc>
              <a:spcBef>
                <a:spcPts val="0"/>
              </a:spcBef>
              <a:spcAft>
                <a:spcPts val="0"/>
              </a:spcAft>
              <a:buClr>
                <a:srgbClr val="000000"/>
              </a:buClr>
              <a:buSzPts val="1800"/>
              <a:buFont typeface="Century Gothic"/>
              <a:buNone/>
            </a:pPr>
            <a:r>
              <a:t/>
            </a:r>
            <a:endParaRPr b="1" i="0" sz="1800" u="none" cap="none" strike="noStrike">
              <a:solidFill>
                <a:srgbClr val="004C93"/>
              </a:solidFill>
              <a:latin typeface="Century Gothic"/>
              <a:ea typeface="Century Gothic"/>
              <a:cs typeface="Century Gothic"/>
              <a:sym typeface="Century Gothic"/>
            </a:endParaRPr>
          </a:p>
          <a:p>
            <a:pPr indent="0" lvl="0" marL="0" marR="0" rtl="0" algn="l">
              <a:lnSpc>
                <a:spcPct val="175000"/>
              </a:lnSpc>
              <a:spcBef>
                <a:spcPts val="0"/>
              </a:spcBef>
              <a:spcAft>
                <a:spcPts val="0"/>
              </a:spcAft>
              <a:buClr>
                <a:srgbClr val="000000"/>
              </a:buClr>
              <a:buSzPts val="1800"/>
              <a:buFont typeface="Century Gothic"/>
              <a:buNone/>
            </a:pPr>
            <a:r>
              <a:t/>
            </a:r>
            <a:endParaRPr b="1" i="0" sz="1800" u="none" cap="none" strike="noStrike">
              <a:solidFill>
                <a:srgbClr val="004C93"/>
              </a:solidFill>
              <a:latin typeface="Century Gothic"/>
              <a:ea typeface="Century Gothic"/>
              <a:cs typeface="Century Gothic"/>
              <a:sym typeface="Century Gothic"/>
            </a:endParaRPr>
          </a:p>
        </p:txBody>
      </p:sp>
      <p:grpSp>
        <p:nvGrpSpPr>
          <p:cNvPr id="147" name="Google Shape;147;p19"/>
          <p:cNvGrpSpPr/>
          <p:nvPr/>
        </p:nvGrpSpPr>
        <p:grpSpPr>
          <a:xfrm>
            <a:off x="1902954" y="1824903"/>
            <a:ext cx="3524188" cy="120493"/>
            <a:chOff x="0" y="-2"/>
            <a:chExt cx="3524188" cy="120493"/>
          </a:xfrm>
        </p:grpSpPr>
        <p:sp>
          <p:nvSpPr>
            <p:cNvPr id="148" name="Google Shape;148;p19"/>
            <p:cNvSpPr/>
            <p:nvPr/>
          </p:nvSpPr>
          <p:spPr>
            <a:xfrm>
              <a:off x="0" y="-2"/>
              <a:ext cx="98400" cy="98400"/>
            </a:xfrm>
            <a:prstGeom prst="ellipse">
              <a:avLst/>
            </a:prstGeom>
            <a:solidFill>
              <a:schemeClr val="accent1"/>
            </a:solidFill>
            <a:ln>
              <a:noFill/>
            </a:ln>
            <a:effectLst>
              <a:outerShdw blurRad="38100" rotWithShape="0" dir="5400000" dist="23000">
                <a:srgbClr val="000000">
                  <a:alpha val="34900"/>
                </a:srgbClr>
              </a:outerShdw>
            </a:effectLst>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sp>
          <p:nvSpPr>
            <p:cNvPr id="149" name="Google Shape;149;p19"/>
            <p:cNvSpPr/>
            <p:nvPr/>
          </p:nvSpPr>
          <p:spPr>
            <a:xfrm>
              <a:off x="856447" y="-1"/>
              <a:ext cx="98400" cy="98400"/>
            </a:xfrm>
            <a:prstGeom prst="ellipse">
              <a:avLst/>
            </a:prstGeom>
            <a:solidFill>
              <a:schemeClr val="accent1"/>
            </a:solidFill>
            <a:ln>
              <a:noFill/>
            </a:ln>
            <a:effectLst>
              <a:outerShdw blurRad="38100" rotWithShape="0" dir="5400000" dist="23000">
                <a:srgbClr val="000000">
                  <a:alpha val="34900"/>
                </a:srgbClr>
              </a:outerShdw>
            </a:effectLst>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sp>
          <p:nvSpPr>
            <p:cNvPr id="150" name="Google Shape;150;p19"/>
            <p:cNvSpPr/>
            <p:nvPr/>
          </p:nvSpPr>
          <p:spPr>
            <a:xfrm>
              <a:off x="1645265" y="22091"/>
              <a:ext cx="98400" cy="98400"/>
            </a:xfrm>
            <a:prstGeom prst="ellipse">
              <a:avLst/>
            </a:prstGeom>
            <a:solidFill>
              <a:schemeClr val="accent1"/>
            </a:solidFill>
            <a:ln>
              <a:noFill/>
            </a:ln>
            <a:effectLst>
              <a:outerShdw blurRad="38100" rotWithShape="0" dir="5400000" dist="23000">
                <a:srgbClr val="000000">
                  <a:alpha val="34900"/>
                </a:srgbClr>
              </a:outerShdw>
            </a:effectLst>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sp>
          <p:nvSpPr>
            <p:cNvPr id="151" name="Google Shape;151;p19"/>
            <p:cNvSpPr/>
            <p:nvPr/>
          </p:nvSpPr>
          <p:spPr>
            <a:xfrm>
              <a:off x="2569341" y="-2"/>
              <a:ext cx="98400" cy="98400"/>
            </a:xfrm>
            <a:prstGeom prst="ellipse">
              <a:avLst/>
            </a:prstGeom>
            <a:solidFill>
              <a:schemeClr val="accent1"/>
            </a:solidFill>
            <a:ln>
              <a:noFill/>
            </a:ln>
            <a:effectLst>
              <a:outerShdw blurRad="38100" rotWithShape="0" dir="5400000" dist="23000">
                <a:srgbClr val="000000">
                  <a:alpha val="34900"/>
                </a:srgbClr>
              </a:outerShdw>
            </a:effectLst>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sp>
          <p:nvSpPr>
            <p:cNvPr id="152" name="Google Shape;152;p19"/>
            <p:cNvSpPr/>
            <p:nvPr/>
          </p:nvSpPr>
          <p:spPr>
            <a:xfrm>
              <a:off x="3425788" y="-2"/>
              <a:ext cx="98400" cy="98400"/>
            </a:xfrm>
            <a:prstGeom prst="ellipse">
              <a:avLst/>
            </a:prstGeom>
            <a:solidFill>
              <a:schemeClr val="accent1"/>
            </a:solidFill>
            <a:ln>
              <a:noFill/>
            </a:ln>
            <a:effectLst>
              <a:outerShdw blurRad="38100" rotWithShape="0" dir="5400000" dist="23000">
                <a:srgbClr val="000000">
                  <a:alpha val="34900"/>
                </a:srgbClr>
              </a:outerShdw>
            </a:effectLst>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grpSp>
      <p:grpSp>
        <p:nvGrpSpPr>
          <p:cNvPr id="153" name="Google Shape;153;p19"/>
          <p:cNvGrpSpPr/>
          <p:nvPr/>
        </p:nvGrpSpPr>
        <p:grpSpPr>
          <a:xfrm>
            <a:off x="1902949" y="2345704"/>
            <a:ext cx="4281597" cy="591801"/>
            <a:chOff x="0" y="-2"/>
            <a:chExt cx="4281597" cy="591801"/>
          </a:xfrm>
        </p:grpSpPr>
        <p:sp>
          <p:nvSpPr>
            <p:cNvPr id="154" name="Google Shape;154;p19"/>
            <p:cNvSpPr/>
            <p:nvPr/>
          </p:nvSpPr>
          <p:spPr>
            <a:xfrm>
              <a:off x="0" y="-2"/>
              <a:ext cx="98400" cy="98400"/>
            </a:xfrm>
            <a:prstGeom prst="ellipse">
              <a:avLst/>
            </a:prstGeom>
            <a:solidFill>
              <a:schemeClr val="accent1"/>
            </a:solidFill>
            <a:ln>
              <a:noFill/>
            </a:ln>
            <a:effectLst>
              <a:outerShdw blurRad="38100" rotWithShape="0" dir="5400000" dist="23000">
                <a:srgbClr val="000000">
                  <a:alpha val="34900"/>
                </a:srgbClr>
              </a:outerShdw>
            </a:effectLst>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sp>
          <p:nvSpPr>
            <p:cNvPr id="155" name="Google Shape;155;p19"/>
            <p:cNvSpPr/>
            <p:nvPr/>
          </p:nvSpPr>
          <p:spPr>
            <a:xfrm>
              <a:off x="833275" y="493399"/>
              <a:ext cx="98400" cy="98400"/>
            </a:xfrm>
            <a:prstGeom prst="ellipse">
              <a:avLst/>
            </a:prstGeom>
            <a:solidFill>
              <a:schemeClr val="accent1"/>
            </a:solidFill>
            <a:ln>
              <a:noFill/>
            </a:ln>
            <a:effectLst>
              <a:outerShdw blurRad="38100" rotWithShape="0" dir="5400000" dist="23000">
                <a:srgbClr val="000000">
                  <a:alpha val="34900"/>
                </a:srgbClr>
              </a:outerShdw>
            </a:effectLst>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sp>
          <p:nvSpPr>
            <p:cNvPr id="156" name="Google Shape;156;p19"/>
            <p:cNvSpPr/>
            <p:nvPr/>
          </p:nvSpPr>
          <p:spPr>
            <a:xfrm>
              <a:off x="4183197" y="21984"/>
              <a:ext cx="98400" cy="98400"/>
            </a:xfrm>
            <a:prstGeom prst="ellipse">
              <a:avLst/>
            </a:prstGeom>
            <a:solidFill>
              <a:schemeClr val="accent1"/>
            </a:solidFill>
            <a:ln>
              <a:noFill/>
            </a:ln>
            <a:effectLst>
              <a:outerShdw blurRad="38100" rotWithShape="0" dir="5400000" dist="23000">
                <a:srgbClr val="000000">
                  <a:alpha val="34900"/>
                </a:srgbClr>
              </a:outerShdw>
            </a:effectLst>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sp>
          <p:nvSpPr>
            <p:cNvPr id="157" name="Google Shape;157;p19"/>
            <p:cNvSpPr/>
            <p:nvPr/>
          </p:nvSpPr>
          <p:spPr>
            <a:xfrm>
              <a:off x="3425788" y="-2"/>
              <a:ext cx="98400" cy="98400"/>
            </a:xfrm>
            <a:prstGeom prst="ellipse">
              <a:avLst/>
            </a:prstGeom>
            <a:solidFill>
              <a:schemeClr val="accent1"/>
            </a:solidFill>
            <a:ln>
              <a:noFill/>
            </a:ln>
            <a:effectLst>
              <a:outerShdw blurRad="38100" rotWithShape="0" dir="5400000" dist="23000">
                <a:srgbClr val="000000">
                  <a:alpha val="34900"/>
                </a:srgbClr>
              </a:outerShdw>
            </a:effectLst>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grpSp>
      <p:sp>
        <p:nvSpPr>
          <p:cNvPr id="158" name="Google Shape;158;p19"/>
          <p:cNvSpPr/>
          <p:nvPr/>
        </p:nvSpPr>
        <p:spPr>
          <a:xfrm>
            <a:off x="6073049" y="1835275"/>
            <a:ext cx="98400" cy="98400"/>
          </a:xfrm>
          <a:prstGeom prst="ellipse">
            <a:avLst/>
          </a:prstGeom>
          <a:solidFill>
            <a:schemeClr val="accent1"/>
          </a:solidFill>
          <a:ln>
            <a:noFill/>
          </a:ln>
          <a:effectLst>
            <a:outerShdw blurRad="38100" rotWithShape="0" dir="5400000" dist="23000">
              <a:srgbClr val="000000">
                <a:alpha val="34900"/>
              </a:srgbClr>
            </a:outerShdw>
          </a:effectLst>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sp>
        <p:nvSpPr>
          <p:cNvPr id="159" name="Google Shape;159;p19"/>
          <p:cNvSpPr/>
          <p:nvPr/>
        </p:nvSpPr>
        <p:spPr>
          <a:xfrm>
            <a:off x="2731657" y="3361076"/>
            <a:ext cx="98400" cy="98400"/>
          </a:xfrm>
          <a:prstGeom prst="ellipse">
            <a:avLst/>
          </a:prstGeom>
          <a:solidFill>
            <a:schemeClr val="accent1"/>
          </a:solidFill>
          <a:ln>
            <a:noFill/>
          </a:ln>
          <a:effectLst>
            <a:outerShdw blurRad="38100" rotWithShape="0" dir="5400000" dist="23000">
              <a:srgbClr val="000000">
                <a:alpha val="34900"/>
              </a:srgbClr>
            </a:outerShdw>
          </a:effectLst>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sp>
        <p:nvSpPr>
          <p:cNvPr id="160" name="Google Shape;160;p19"/>
          <p:cNvSpPr/>
          <p:nvPr/>
        </p:nvSpPr>
        <p:spPr>
          <a:xfrm>
            <a:off x="2731657" y="3845788"/>
            <a:ext cx="98400" cy="98400"/>
          </a:xfrm>
          <a:prstGeom prst="ellipse">
            <a:avLst/>
          </a:prstGeom>
          <a:solidFill>
            <a:schemeClr val="accent1"/>
          </a:solidFill>
          <a:ln>
            <a:noFill/>
          </a:ln>
          <a:effectLst>
            <a:outerShdw blurRad="38100" rotWithShape="0" dir="5400000" dist="23000">
              <a:srgbClr val="000000">
                <a:alpha val="34900"/>
              </a:srgbClr>
            </a:outerShdw>
          </a:effectLst>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sp>
        <p:nvSpPr>
          <p:cNvPr id="161" name="Google Shape;161;p19"/>
          <p:cNvSpPr/>
          <p:nvPr/>
        </p:nvSpPr>
        <p:spPr>
          <a:xfrm>
            <a:off x="1918516" y="4345347"/>
            <a:ext cx="98400" cy="98400"/>
          </a:xfrm>
          <a:prstGeom prst="ellipse">
            <a:avLst/>
          </a:prstGeom>
          <a:solidFill>
            <a:schemeClr val="accent1"/>
          </a:solidFill>
          <a:ln>
            <a:noFill/>
          </a:ln>
          <a:effectLst>
            <a:outerShdw blurRad="38100" rotWithShape="0" dir="5400000" dist="23000">
              <a:srgbClr val="000000">
                <a:alpha val="34900"/>
              </a:srgbClr>
            </a:outerShdw>
          </a:effectLst>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sp>
        <p:nvSpPr>
          <p:cNvPr id="162" name="Google Shape;162;p19"/>
          <p:cNvSpPr/>
          <p:nvPr/>
        </p:nvSpPr>
        <p:spPr>
          <a:xfrm>
            <a:off x="1925149" y="4826745"/>
            <a:ext cx="98400" cy="98400"/>
          </a:xfrm>
          <a:prstGeom prst="ellipse">
            <a:avLst/>
          </a:prstGeom>
          <a:solidFill>
            <a:schemeClr val="accent1"/>
          </a:solidFill>
          <a:ln>
            <a:noFill/>
          </a:ln>
          <a:effectLst>
            <a:outerShdw blurRad="38100" rotWithShape="0" dir="5400000" dist="23000">
              <a:srgbClr val="000000">
                <a:alpha val="34900"/>
              </a:srgbClr>
            </a:outerShdw>
          </a:effectLst>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sp>
        <p:nvSpPr>
          <p:cNvPr id="163" name="Google Shape;163;p19"/>
          <p:cNvSpPr/>
          <p:nvPr/>
        </p:nvSpPr>
        <p:spPr>
          <a:xfrm>
            <a:off x="3594606" y="3384701"/>
            <a:ext cx="98400" cy="98400"/>
          </a:xfrm>
          <a:prstGeom prst="ellipse">
            <a:avLst/>
          </a:prstGeom>
          <a:solidFill>
            <a:schemeClr val="accent1"/>
          </a:solidFill>
          <a:ln>
            <a:noFill/>
          </a:ln>
          <a:effectLst>
            <a:outerShdw blurRad="38100" rotWithShape="0" dir="5400000" dist="23000">
              <a:srgbClr val="000000">
                <a:alpha val="34900"/>
              </a:srgbClr>
            </a:outerShdw>
          </a:effectLst>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sp>
        <p:nvSpPr>
          <p:cNvPr id="164" name="Google Shape;164;p19"/>
          <p:cNvSpPr/>
          <p:nvPr/>
        </p:nvSpPr>
        <p:spPr>
          <a:xfrm>
            <a:off x="3594606" y="3869413"/>
            <a:ext cx="98400" cy="98400"/>
          </a:xfrm>
          <a:prstGeom prst="ellipse">
            <a:avLst/>
          </a:prstGeom>
          <a:solidFill>
            <a:schemeClr val="accent1"/>
          </a:solidFill>
          <a:ln>
            <a:noFill/>
          </a:ln>
          <a:effectLst>
            <a:outerShdw blurRad="38100" rotWithShape="0" dir="5400000" dist="23000">
              <a:srgbClr val="000000">
                <a:alpha val="34900"/>
              </a:srgbClr>
            </a:outerShdw>
          </a:effectLst>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sp>
        <p:nvSpPr>
          <p:cNvPr id="165" name="Google Shape;165;p19"/>
          <p:cNvSpPr/>
          <p:nvPr/>
        </p:nvSpPr>
        <p:spPr>
          <a:xfrm>
            <a:off x="3558217" y="2827472"/>
            <a:ext cx="98400" cy="98400"/>
          </a:xfrm>
          <a:prstGeom prst="ellipse">
            <a:avLst/>
          </a:prstGeom>
          <a:solidFill>
            <a:schemeClr val="accent1"/>
          </a:solidFill>
          <a:ln>
            <a:noFill/>
          </a:ln>
          <a:effectLst>
            <a:outerShdw blurRad="38100" rotWithShape="0" dir="5400000" dist="23000">
              <a:srgbClr val="000000">
                <a:alpha val="34900"/>
              </a:srgbClr>
            </a:outerShdw>
          </a:effectLst>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sp>
        <p:nvSpPr>
          <p:cNvPr id="166" name="Google Shape;166;p19"/>
          <p:cNvSpPr/>
          <p:nvPr/>
        </p:nvSpPr>
        <p:spPr>
          <a:xfrm>
            <a:off x="4470280" y="3357927"/>
            <a:ext cx="98400" cy="98400"/>
          </a:xfrm>
          <a:prstGeom prst="ellipse">
            <a:avLst/>
          </a:prstGeom>
          <a:solidFill>
            <a:schemeClr val="accent1"/>
          </a:solidFill>
          <a:ln>
            <a:noFill/>
          </a:ln>
          <a:effectLst>
            <a:outerShdw blurRad="38100" rotWithShape="0" dir="5400000" dist="23000">
              <a:srgbClr val="000000">
                <a:alpha val="34900"/>
              </a:srgbClr>
            </a:outerShdw>
          </a:effectLst>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sp>
        <p:nvSpPr>
          <p:cNvPr id="167" name="Google Shape;167;p19"/>
          <p:cNvSpPr/>
          <p:nvPr/>
        </p:nvSpPr>
        <p:spPr>
          <a:xfrm>
            <a:off x="4472293" y="3867563"/>
            <a:ext cx="98400" cy="98400"/>
          </a:xfrm>
          <a:prstGeom prst="ellipse">
            <a:avLst/>
          </a:prstGeom>
          <a:solidFill>
            <a:schemeClr val="accent1"/>
          </a:solidFill>
          <a:ln>
            <a:noFill/>
          </a:ln>
          <a:effectLst>
            <a:outerShdw blurRad="38100" rotWithShape="0" dir="5400000" dist="23000">
              <a:srgbClr val="000000">
                <a:alpha val="34900"/>
              </a:srgbClr>
            </a:outerShdw>
          </a:effectLst>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sp>
        <p:nvSpPr>
          <p:cNvPr id="168" name="Google Shape;168;p19"/>
          <p:cNvSpPr/>
          <p:nvPr/>
        </p:nvSpPr>
        <p:spPr>
          <a:xfrm>
            <a:off x="4472293" y="4352275"/>
            <a:ext cx="98400" cy="98400"/>
          </a:xfrm>
          <a:prstGeom prst="ellipse">
            <a:avLst/>
          </a:prstGeom>
          <a:solidFill>
            <a:schemeClr val="accent1"/>
          </a:solidFill>
          <a:ln>
            <a:noFill/>
          </a:ln>
          <a:effectLst>
            <a:outerShdw blurRad="38100" rotWithShape="0" dir="5400000" dist="23000">
              <a:srgbClr val="000000">
                <a:alpha val="34900"/>
              </a:srgbClr>
            </a:outerShdw>
          </a:effectLst>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sp>
        <p:nvSpPr>
          <p:cNvPr id="169" name="Google Shape;169;p19"/>
          <p:cNvSpPr/>
          <p:nvPr/>
        </p:nvSpPr>
        <p:spPr>
          <a:xfrm>
            <a:off x="4472293" y="5260485"/>
            <a:ext cx="98400" cy="98400"/>
          </a:xfrm>
          <a:prstGeom prst="ellipse">
            <a:avLst/>
          </a:prstGeom>
          <a:solidFill>
            <a:schemeClr val="accent1"/>
          </a:solidFill>
          <a:ln>
            <a:noFill/>
          </a:ln>
          <a:effectLst>
            <a:outerShdw blurRad="38100" rotWithShape="0" dir="5400000" dist="23000">
              <a:srgbClr val="000000">
                <a:alpha val="34900"/>
              </a:srgbClr>
            </a:outerShdw>
          </a:effectLst>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sp>
        <p:nvSpPr>
          <p:cNvPr id="170" name="Google Shape;170;p19"/>
          <p:cNvSpPr/>
          <p:nvPr/>
        </p:nvSpPr>
        <p:spPr>
          <a:xfrm>
            <a:off x="6086149" y="5262996"/>
            <a:ext cx="98400" cy="98400"/>
          </a:xfrm>
          <a:prstGeom prst="ellipse">
            <a:avLst/>
          </a:prstGeom>
          <a:solidFill>
            <a:schemeClr val="accent1"/>
          </a:solidFill>
          <a:ln>
            <a:noFill/>
          </a:ln>
          <a:effectLst>
            <a:outerShdw blurRad="38100" rotWithShape="0" dir="5400000" dist="23000">
              <a:srgbClr val="000000">
                <a:alpha val="34900"/>
              </a:srgbClr>
            </a:outerShdw>
          </a:effectLst>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sp>
        <p:nvSpPr>
          <p:cNvPr id="171" name="Google Shape;171;p19"/>
          <p:cNvSpPr/>
          <p:nvPr/>
        </p:nvSpPr>
        <p:spPr>
          <a:xfrm>
            <a:off x="5328741" y="4358739"/>
            <a:ext cx="98400" cy="98400"/>
          </a:xfrm>
          <a:prstGeom prst="ellipse">
            <a:avLst/>
          </a:prstGeom>
          <a:solidFill>
            <a:schemeClr val="accent1"/>
          </a:solidFill>
          <a:ln>
            <a:noFill/>
          </a:ln>
          <a:effectLst>
            <a:outerShdw blurRad="38100" rotWithShape="0" dir="5400000" dist="23000">
              <a:srgbClr val="000000">
                <a:alpha val="34900"/>
              </a:srgbClr>
            </a:outerShdw>
          </a:effectLst>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sp>
        <p:nvSpPr>
          <p:cNvPr id="172" name="Google Shape;172;p19"/>
          <p:cNvSpPr/>
          <p:nvPr/>
        </p:nvSpPr>
        <p:spPr>
          <a:xfrm>
            <a:off x="6086148" y="4787207"/>
            <a:ext cx="98400" cy="98400"/>
          </a:xfrm>
          <a:prstGeom prst="ellipse">
            <a:avLst/>
          </a:prstGeom>
          <a:solidFill>
            <a:schemeClr val="accent1"/>
          </a:solidFill>
          <a:ln>
            <a:noFill/>
          </a:ln>
          <a:effectLst>
            <a:outerShdw blurRad="38100" rotWithShape="0" dir="5400000" dist="23000">
              <a:srgbClr val="000000">
                <a:alpha val="34900"/>
              </a:srgbClr>
            </a:outerShdw>
          </a:effectLst>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sp>
        <p:nvSpPr>
          <p:cNvPr id="173" name="Google Shape;173;p19"/>
          <p:cNvSpPr/>
          <p:nvPr/>
        </p:nvSpPr>
        <p:spPr>
          <a:xfrm>
            <a:off x="6517603" y="1334875"/>
            <a:ext cx="773700" cy="4648800"/>
          </a:xfrm>
          <a:prstGeom prst="rect">
            <a:avLst/>
          </a:prstGeom>
          <a:noFill/>
          <a:ln cap="flat" cmpd="sng" w="31750">
            <a:solidFill>
              <a:schemeClr val="accent4"/>
            </a:solidFill>
            <a:prstDash val="solid"/>
            <a:round/>
            <a:headEnd len="sm" w="sm" type="none"/>
            <a:tailEnd len="sm" w="sm" type="none"/>
          </a:ln>
          <a:effectLst>
            <a:outerShdw blurRad="38100" rotWithShape="0" dir="5400000" dist="23000">
              <a:srgbClr val="000000">
                <a:alpha val="33730"/>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2800"/>
              <a:buFont typeface="Century Gothic"/>
              <a:buNone/>
            </a:pPr>
            <a:r>
              <a:t/>
            </a:r>
            <a:endParaRPr b="1" i="0" sz="2800" u="none" cap="none" strike="noStrike">
              <a:solidFill>
                <a:srgbClr val="1C61A0"/>
              </a:solidFill>
              <a:latin typeface="Century Gothic"/>
              <a:ea typeface="Century Gothic"/>
              <a:cs typeface="Century Gothic"/>
              <a:sym typeface="Century Gothic"/>
            </a:endParaRPr>
          </a:p>
        </p:txBody>
      </p:sp>
      <p:sp>
        <p:nvSpPr>
          <p:cNvPr id="174" name="Google Shape;174;p19"/>
          <p:cNvSpPr/>
          <p:nvPr/>
        </p:nvSpPr>
        <p:spPr>
          <a:xfrm>
            <a:off x="6073048" y="4359841"/>
            <a:ext cx="98400" cy="98400"/>
          </a:xfrm>
          <a:prstGeom prst="ellipse">
            <a:avLst/>
          </a:prstGeom>
          <a:solidFill>
            <a:schemeClr val="accent1"/>
          </a:solidFill>
          <a:ln>
            <a:noFill/>
          </a:ln>
          <a:effectLst>
            <a:outerShdw blurRad="38100" rotWithShape="0" dir="5400000" dist="23000">
              <a:srgbClr val="000000">
                <a:alpha val="34900"/>
              </a:srgbClr>
            </a:outerShdw>
          </a:effectLst>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sp>
        <p:nvSpPr>
          <p:cNvPr id="175" name="Google Shape;175;p19"/>
          <p:cNvSpPr/>
          <p:nvPr/>
        </p:nvSpPr>
        <p:spPr>
          <a:xfrm>
            <a:off x="6077103" y="2821439"/>
            <a:ext cx="98400" cy="98400"/>
          </a:xfrm>
          <a:prstGeom prst="ellipse">
            <a:avLst/>
          </a:prstGeom>
          <a:solidFill>
            <a:schemeClr val="accent1"/>
          </a:solidFill>
          <a:ln>
            <a:noFill/>
          </a:ln>
          <a:effectLst>
            <a:outerShdw blurRad="38100" rotWithShape="0" dir="5400000" dist="23000">
              <a:srgbClr val="000000">
                <a:alpha val="34900"/>
              </a:srgbClr>
            </a:outerShdw>
          </a:effectLst>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0"/>
          <p:cNvSpPr txBox="1"/>
          <p:nvPr>
            <p:ph idx="12" type="sldNum"/>
          </p:nvPr>
        </p:nvSpPr>
        <p:spPr>
          <a:xfrm>
            <a:off x="8576733" y="6386078"/>
            <a:ext cx="395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81" name="Google Shape;181;p20"/>
          <p:cNvSpPr txBox="1"/>
          <p:nvPr/>
        </p:nvSpPr>
        <p:spPr>
          <a:xfrm>
            <a:off x="120238" y="163780"/>
            <a:ext cx="90222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b="1" lang="en-US" sz="3000">
                <a:solidFill>
                  <a:schemeClr val="lt1"/>
                </a:solidFill>
                <a:latin typeface="Century Gothic"/>
                <a:ea typeface="Century Gothic"/>
                <a:cs typeface="Century Gothic"/>
                <a:sym typeface="Century Gothic"/>
              </a:rPr>
              <a:t>Radio delivers massive reach across</a:t>
            </a:r>
            <a:br>
              <a:rPr b="1" lang="en-US" sz="3000">
                <a:solidFill>
                  <a:schemeClr val="lt1"/>
                </a:solidFill>
                <a:latin typeface="Century Gothic"/>
                <a:ea typeface="Century Gothic"/>
                <a:cs typeface="Century Gothic"/>
                <a:sym typeface="Century Gothic"/>
              </a:rPr>
            </a:br>
            <a:r>
              <a:rPr b="1" lang="en-US" sz="3000">
                <a:solidFill>
                  <a:schemeClr val="lt1"/>
                </a:solidFill>
                <a:latin typeface="Century Gothic"/>
                <a:ea typeface="Century Gothic"/>
                <a:cs typeface="Century Gothic"/>
                <a:sym typeface="Century Gothic"/>
              </a:rPr>
              <a:t> all political party segments</a:t>
            </a:r>
            <a:endParaRPr b="1" sz="3000">
              <a:solidFill>
                <a:schemeClr val="lt1"/>
              </a:solidFill>
              <a:latin typeface="Century Gothic"/>
              <a:ea typeface="Century Gothic"/>
              <a:cs typeface="Century Gothic"/>
              <a:sym typeface="Century Gothic"/>
            </a:endParaRPr>
          </a:p>
        </p:txBody>
      </p:sp>
      <p:pic>
        <p:nvPicPr>
          <p:cNvPr descr="A picture containing text, clipart&#10;&#10;Description automatically generated" id="182" name="Google Shape;182;p20"/>
          <p:cNvPicPr preferRelativeResize="0"/>
          <p:nvPr/>
        </p:nvPicPr>
        <p:blipFill rotWithShape="1">
          <a:blip r:embed="rId3">
            <a:alphaModFix/>
          </a:blip>
          <a:srcRect b="0" l="0" r="0" t="0"/>
          <a:stretch/>
        </p:blipFill>
        <p:spPr>
          <a:xfrm>
            <a:off x="7215293" y="6406528"/>
            <a:ext cx="1303997" cy="319925"/>
          </a:xfrm>
          <a:prstGeom prst="rect">
            <a:avLst/>
          </a:prstGeom>
          <a:noFill/>
          <a:ln>
            <a:noFill/>
          </a:ln>
        </p:spPr>
      </p:pic>
      <p:sp>
        <p:nvSpPr>
          <p:cNvPr id="183" name="Google Shape;183;p20"/>
          <p:cNvSpPr txBox="1"/>
          <p:nvPr/>
        </p:nvSpPr>
        <p:spPr>
          <a:xfrm>
            <a:off x="264831" y="5619181"/>
            <a:ext cx="8614200" cy="298200"/>
          </a:xfrm>
          <a:prstGeom prst="rect">
            <a:avLst/>
          </a:prstGeom>
          <a:noFill/>
          <a:ln>
            <a:noFill/>
          </a:ln>
        </p:spPr>
        <p:txBody>
          <a:bodyPr anchorCtr="0" anchor="t" bIns="25725" lIns="51475" spcFirstLastPara="1" rIns="51475" wrap="square" tIns="25725">
            <a:spAutoFit/>
          </a:bodyPr>
          <a:lstStyle/>
          <a:p>
            <a:pPr indent="0" lvl="0" marL="0" marR="0" rtl="0" algn="ctr">
              <a:lnSpc>
                <a:spcPct val="100000"/>
              </a:lnSpc>
              <a:spcBef>
                <a:spcPts val="0"/>
              </a:spcBef>
              <a:spcAft>
                <a:spcPts val="0"/>
              </a:spcAft>
              <a:buClr>
                <a:srgbClr val="000000"/>
              </a:buClr>
              <a:buSzPts val="1600"/>
              <a:buFont typeface="Century Gothic"/>
              <a:buNone/>
            </a:pPr>
            <a:r>
              <a:rPr b="1" i="0" lang="en-US" sz="1600" u="none" cap="none" strike="noStrike">
                <a:solidFill>
                  <a:srgbClr val="000000"/>
                </a:solidFill>
                <a:latin typeface="Century Gothic"/>
                <a:ea typeface="Century Gothic"/>
                <a:cs typeface="Century Gothic"/>
                <a:sym typeface="Century Gothic"/>
              </a:rPr>
              <a:t>How to read: </a:t>
            </a:r>
            <a:r>
              <a:rPr b="0" i="0" lang="en-US" sz="1600" u="none" cap="none" strike="noStrike">
                <a:solidFill>
                  <a:srgbClr val="000000"/>
                </a:solidFill>
                <a:latin typeface="Century Gothic"/>
                <a:ea typeface="Century Gothic"/>
                <a:cs typeface="Century Gothic"/>
                <a:sym typeface="Century Gothic"/>
              </a:rPr>
              <a:t>Radio reaches 88% of people who affiliate with the Republican party.</a:t>
            </a:r>
            <a:endParaRPr b="0" i="0" sz="2400" u="none" cap="none" strike="noStrike">
              <a:solidFill>
                <a:srgbClr val="000000"/>
              </a:solidFill>
              <a:latin typeface="Century Gothic"/>
              <a:ea typeface="Century Gothic"/>
              <a:cs typeface="Century Gothic"/>
              <a:sym typeface="Century Gothic"/>
            </a:endParaRPr>
          </a:p>
        </p:txBody>
      </p:sp>
      <p:sp>
        <p:nvSpPr>
          <p:cNvPr id="184" name="Google Shape;184;p20"/>
          <p:cNvSpPr txBox="1"/>
          <p:nvPr/>
        </p:nvSpPr>
        <p:spPr>
          <a:xfrm>
            <a:off x="1433432" y="1450315"/>
            <a:ext cx="5894100" cy="315600"/>
          </a:xfrm>
          <a:prstGeom prst="rect">
            <a:avLst/>
          </a:prstGeom>
          <a:noFill/>
          <a:ln>
            <a:noFill/>
          </a:ln>
        </p:spPr>
        <p:txBody>
          <a:bodyPr anchorCtr="0" anchor="t" bIns="34300" lIns="34300" spcFirstLastPara="1" rIns="34300" wrap="square" tIns="34300">
            <a:spAutoFit/>
          </a:bodyPr>
          <a:lstStyle/>
          <a:p>
            <a:pPr indent="0" lvl="0" marL="0" marR="0" rtl="0" algn="ctr">
              <a:lnSpc>
                <a:spcPct val="100000"/>
              </a:lnSpc>
              <a:spcBef>
                <a:spcPts val="0"/>
              </a:spcBef>
              <a:spcAft>
                <a:spcPts val="0"/>
              </a:spcAft>
              <a:buClr>
                <a:srgbClr val="000000"/>
              </a:buClr>
              <a:buSzPts val="1600"/>
              <a:buFont typeface="Century Gothic"/>
              <a:buNone/>
            </a:pPr>
            <a:r>
              <a:rPr b="1" i="0" lang="en-US" sz="1600" u="none" cap="none" strike="noStrike">
                <a:solidFill>
                  <a:srgbClr val="000000"/>
                </a:solidFill>
                <a:latin typeface="Century Gothic"/>
                <a:ea typeface="Century Gothic"/>
                <a:cs typeface="Century Gothic"/>
                <a:sym typeface="Century Gothic"/>
              </a:rPr>
              <a:t>% of Nielsen voter rating segments reached by radio</a:t>
            </a:r>
            <a:endParaRPr b="0" i="0" sz="2400" u="none" cap="none" strike="noStrike">
              <a:solidFill>
                <a:srgbClr val="000000"/>
              </a:solidFill>
              <a:latin typeface="Century Gothic"/>
              <a:ea typeface="Century Gothic"/>
              <a:cs typeface="Century Gothic"/>
              <a:sym typeface="Century Gothic"/>
            </a:endParaRPr>
          </a:p>
        </p:txBody>
      </p:sp>
      <p:pic>
        <p:nvPicPr>
          <p:cNvPr id="185" name="Google Shape;185;p20"/>
          <p:cNvPicPr preferRelativeResize="0"/>
          <p:nvPr/>
        </p:nvPicPr>
        <p:blipFill rotWithShape="1">
          <a:blip r:embed="rId4">
            <a:alphaModFix/>
          </a:blip>
          <a:srcRect b="0" l="0" r="0" t="0"/>
          <a:stretch/>
        </p:blipFill>
        <p:spPr>
          <a:xfrm>
            <a:off x="520995" y="1765807"/>
            <a:ext cx="8112600" cy="3745800"/>
          </a:xfrm>
          <a:prstGeom prst="rect">
            <a:avLst/>
          </a:prstGeom>
          <a:noFill/>
          <a:ln>
            <a:noFill/>
          </a:ln>
        </p:spPr>
      </p:pic>
      <p:sp>
        <p:nvSpPr>
          <p:cNvPr id="186" name="Google Shape;186;p20"/>
          <p:cNvSpPr txBox="1"/>
          <p:nvPr/>
        </p:nvSpPr>
        <p:spPr>
          <a:xfrm>
            <a:off x="1185626" y="2039239"/>
            <a:ext cx="4524000" cy="3214500"/>
          </a:xfrm>
          <a:prstGeom prst="rect">
            <a:avLst/>
          </a:prstGeom>
          <a:noFill/>
          <a:ln>
            <a:noFill/>
          </a:ln>
        </p:spPr>
        <p:txBody>
          <a:bodyPr anchorCtr="0" anchor="t" bIns="34300" lIns="34300" spcFirstLastPara="1" rIns="34300" wrap="square" tIns="34300">
            <a:spAutoFit/>
          </a:bodyPr>
          <a:lstStyle/>
          <a:p>
            <a:pPr indent="0" lvl="0" marL="0" marR="0" rtl="0" algn="l">
              <a:lnSpc>
                <a:spcPct val="100000"/>
              </a:lnSpc>
              <a:spcBef>
                <a:spcPts val="0"/>
              </a:spcBef>
              <a:spcAft>
                <a:spcPts val="0"/>
              </a:spcAft>
              <a:buClr>
                <a:srgbClr val="FFFFFF"/>
              </a:buClr>
              <a:buSzPts val="1600"/>
              <a:buFont typeface="Century Gothic"/>
              <a:buNone/>
            </a:pPr>
            <a:r>
              <a:rPr b="1" i="0" lang="en-US" sz="1600" u="none" cap="none" strike="noStrike">
                <a:solidFill>
                  <a:srgbClr val="FFFFFF"/>
                </a:solidFill>
                <a:latin typeface="Century Gothic"/>
                <a:ea typeface="Century Gothic"/>
                <a:cs typeface="Century Gothic"/>
                <a:sym typeface="Century Gothic"/>
              </a:rPr>
              <a:t>No party</a:t>
            </a:r>
            <a:endParaRPr b="0" i="0" sz="24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2600"/>
              </a:spcBef>
              <a:spcAft>
                <a:spcPts val="0"/>
              </a:spcAft>
              <a:buClr>
                <a:srgbClr val="FFFFFF"/>
              </a:buClr>
              <a:buSzPts val="1600"/>
              <a:buFont typeface="Century Gothic"/>
              <a:buNone/>
            </a:pPr>
            <a:r>
              <a:rPr b="1" i="0" lang="en-US" sz="1600" u="none" cap="none" strike="noStrike">
                <a:solidFill>
                  <a:srgbClr val="FFFFFF"/>
                </a:solidFill>
                <a:latin typeface="Century Gothic"/>
                <a:ea typeface="Century Gothic"/>
                <a:cs typeface="Century Gothic"/>
                <a:sym typeface="Century Gothic"/>
              </a:rPr>
              <a:t>Independent</a:t>
            </a:r>
            <a:endParaRPr b="0" i="0" sz="24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2600"/>
              </a:spcBef>
              <a:spcAft>
                <a:spcPts val="0"/>
              </a:spcAft>
              <a:buClr>
                <a:srgbClr val="FFFFFF"/>
              </a:buClr>
              <a:buSzPts val="1600"/>
              <a:buFont typeface="Century Gothic"/>
              <a:buNone/>
            </a:pPr>
            <a:r>
              <a:rPr b="1" i="0" lang="en-US" sz="1600" u="none" cap="none" strike="noStrike">
                <a:solidFill>
                  <a:srgbClr val="FFFFFF"/>
                </a:solidFill>
                <a:latin typeface="Century Gothic"/>
                <a:ea typeface="Century Gothic"/>
                <a:cs typeface="Century Gothic"/>
                <a:sym typeface="Century Gothic"/>
              </a:rPr>
              <a:t>Independent, but feels closer to Democrat</a:t>
            </a:r>
            <a:endParaRPr b="0" i="0" sz="24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2600"/>
              </a:spcBef>
              <a:spcAft>
                <a:spcPts val="0"/>
              </a:spcAft>
              <a:buClr>
                <a:srgbClr val="FFFFFF"/>
              </a:buClr>
              <a:buSzPts val="1600"/>
              <a:buFont typeface="Century Gothic"/>
              <a:buNone/>
            </a:pPr>
            <a:r>
              <a:rPr b="1" i="0" lang="en-US" sz="1600" u="none" cap="none" strike="noStrike">
                <a:solidFill>
                  <a:srgbClr val="FFFFFF"/>
                </a:solidFill>
                <a:latin typeface="Century Gothic"/>
                <a:ea typeface="Century Gothic"/>
                <a:cs typeface="Century Gothic"/>
                <a:sym typeface="Century Gothic"/>
              </a:rPr>
              <a:t>Independent, but feels closer to Republican</a:t>
            </a:r>
            <a:endParaRPr b="0" i="0" sz="24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2600"/>
              </a:spcBef>
              <a:spcAft>
                <a:spcPts val="0"/>
              </a:spcAft>
              <a:buClr>
                <a:srgbClr val="FFFFFF"/>
              </a:buClr>
              <a:buSzPts val="1600"/>
              <a:buFont typeface="Century Gothic"/>
              <a:buNone/>
            </a:pPr>
            <a:r>
              <a:rPr b="1" i="0" lang="en-US" sz="1600" u="none" cap="none" strike="noStrike">
                <a:solidFill>
                  <a:srgbClr val="FFFFFF"/>
                </a:solidFill>
                <a:latin typeface="Century Gothic"/>
                <a:ea typeface="Century Gothic"/>
                <a:cs typeface="Century Gothic"/>
                <a:sym typeface="Century Gothic"/>
              </a:rPr>
              <a:t>Democrat</a:t>
            </a:r>
            <a:endParaRPr b="0" i="0" sz="24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2600"/>
              </a:spcBef>
              <a:spcAft>
                <a:spcPts val="2600"/>
              </a:spcAft>
              <a:buClr>
                <a:srgbClr val="FFFFFF"/>
              </a:buClr>
              <a:buSzPts val="1600"/>
              <a:buFont typeface="Century Gothic"/>
              <a:buNone/>
            </a:pPr>
            <a:r>
              <a:rPr b="1" i="0" lang="en-US" sz="1600" u="none" cap="none" strike="noStrike">
                <a:solidFill>
                  <a:srgbClr val="FFFFFF"/>
                </a:solidFill>
                <a:latin typeface="Century Gothic"/>
                <a:ea typeface="Century Gothic"/>
                <a:cs typeface="Century Gothic"/>
                <a:sym typeface="Century Gothic"/>
              </a:rPr>
              <a:t>Republican</a:t>
            </a:r>
            <a:endParaRPr b="0" i="0" sz="2400" u="none" cap="none" strike="noStrike">
              <a:solidFill>
                <a:srgbClr val="000000"/>
              </a:solidFill>
              <a:latin typeface="Century Gothic"/>
              <a:ea typeface="Century Gothic"/>
              <a:cs typeface="Century Gothic"/>
              <a:sym typeface="Century Gothic"/>
            </a:endParaRPr>
          </a:p>
        </p:txBody>
      </p:sp>
      <p:sp>
        <p:nvSpPr>
          <p:cNvPr id="187" name="Google Shape;187;p20"/>
          <p:cNvSpPr txBox="1"/>
          <p:nvPr/>
        </p:nvSpPr>
        <p:spPr>
          <a:xfrm>
            <a:off x="1548668" y="6454040"/>
            <a:ext cx="1943700" cy="260100"/>
          </a:xfrm>
          <a:prstGeom prst="rect">
            <a:avLst/>
          </a:prstGeom>
          <a:noFill/>
          <a:ln>
            <a:noFill/>
          </a:ln>
        </p:spPr>
        <p:txBody>
          <a:bodyPr anchorCtr="0" anchor="t" bIns="25725" lIns="51475" spcFirstLastPara="1" rIns="51475" wrap="square" tIns="25725">
            <a:spAutoFit/>
          </a:bodyPr>
          <a:lstStyle/>
          <a:p>
            <a:pPr indent="0" lvl="0" marL="0" marR="0" rtl="0" algn="l">
              <a:lnSpc>
                <a:spcPct val="100000"/>
              </a:lnSpc>
              <a:spcBef>
                <a:spcPts val="0"/>
              </a:spcBef>
              <a:spcAft>
                <a:spcPts val="0"/>
              </a:spcAft>
              <a:buClr>
                <a:srgbClr val="FFFFFF"/>
              </a:buClr>
              <a:buSzPts val="676"/>
              <a:buFont typeface="Century Gothic"/>
              <a:buNone/>
            </a:pPr>
            <a:r>
              <a:rPr b="0" i="0" lang="en-US" sz="676" u="none" cap="none" strike="noStrike">
                <a:solidFill>
                  <a:srgbClr val="FFFFFF"/>
                </a:solidFill>
                <a:latin typeface="Century Gothic"/>
                <a:ea typeface="Century Gothic"/>
                <a:cs typeface="Century Gothic"/>
                <a:sym typeface="Century Gothic"/>
              </a:rPr>
              <a:t>Source: Scarborough USA+ 2018 Release 2 Total (Jul 2017 - Nov 2018).</a:t>
            </a:r>
            <a:endParaRPr b="0" i="0" sz="18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1"/>
          <p:cNvSpPr txBox="1"/>
          <p:nvPr>
            <p:ph idx="12" type="sldNum"/>
          </p:nvPr>
        </p:nvSpPr>
        <p:spPr>
          <a:xfrm>
            <a:off x="8576733" y="6386078"/>
            <a:ext cx="395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93" name="Google Shape;193;p21"/>
          <p:cNvSpPr txBox="1"/>
          <p:nvPr/>
        </p:nvSpPr>
        <p:spPr>
          <a:xfrm>
            <a:off x="120238" y="163780"/>
            <a:ext cx="90222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b="1" lang="en-US" sz="3000">
                <a:solidFill>
                  <a:schemeClr val="lt1"/>
                </a:solidFill>
                <a:latin typeface="Century Gothic"/>
                <a:ea typeface="Century Gothic"/>
                <a:cs typeface="Century Gothic"/>
                <a:sym typeface="Century Gothic"/>
              </a:rPr>
              <a:t>Advertising on Multiple Platforms Increases Impact</a:t>
            </a:r>
            <a:endParaRPr b="1" sz="3000">
              <a:solidFill>
                <a:schemeClr val="lt1"/>
              </a:solidFill>
              <a:latin typeface="Century Gothic"/>
              <a:ea typeface="Century Gothic"/>
              <a:cs typeface="Century Gothic"/>
              <a:sym typeface="Century Gothic"/>
            </a:endParaRPr>
          </a:p>
        </p:txBody>
      </p:sp>
      <p:pic>
        <p:nvPicPr>
          <p:cNvPr descr="A picture containing text, clipart&#10;&#10;Description automatically generated" id="194" name="Google Shape;194;p21"/>
          <p:cNvPicPr preferRelativeResize="0"/>
          <p:nvPr/>
        </p:nvPicPr>
        <p:blipFill rotWithShape="1">
          <a:blip r:embed="rId3">
            <a:alphaModFix/>
          </a:blip>
          <a:srcRect b="0" l="0" r="0" t="0"/>
          <a:stretch/>
        </p:blipFill>
        <p:spPr>
          <a:xfrm>
            <a:off x="7215293" y="6406528"/>
            <a:ext cx="1303997" cy="319925"/>
          </a:xfrm>
          <a:prstGeom prst="rect">
            <a:avLst/>
          </a:prstGeom>
          <a:noFill/>
          <a:ln>
            <a:noFill/>
          </a:ln>
        </p:spPr>
      </p:pic>
      <p:sp>
        <p:nvSpPr>
          <p:cNvPr id="195" name="Google Shape;195;p21"/>
          <p:cNvSpPr txBox="1"/>
          <p:nvPr/>
        </p:nvSpPr>
        <p:spPr>
          <a:xfrm>
            <a:off x="-1068764" y="1412331"/>
            <a:ext cx="11701500" cy="431100"/>
          </a:xfrm>
          <a:prstGeom prst="rect">
            <a:avLst/>
          </a:prstGeom>
          <a:noFill/>
          <a:ln>
            <a:noFill/>
          </a:ln>
        </p:spPr>
        <p:txBody>
          <a:bodyPr anchorCtr="0" anchor="t" bIns="60950" lIns="60950" spcFirstLastPara="1" rIns="60950" wrap="square" tIns="60950">
            <a:spAutoFit/>
          </a:bodyPr>
          <a:lstStyle/>
          <a:p>
            <a:pPr indent="0" lvl="0" marL="0" marR="0" rtl="0" algn="ctr">
              <a:lnSpc>
                <a:spcPct val="100000"/>
              </a:lnSpc>
              <a:spcBef>
                <a:spcPts val="0"/>
              </a:spcBef>
              <a:spcAft>
                <a:spcPts val="0"/>
              </a:spcAft>
              <a:buClr>
                <a:srgbClr val="000000"/>
              </a:buClr>
              <a:buSzPts val="2000"/>
              <a:buFont typeface="Century Gothic"/>
              <a:buNone/>
            </a:pPr>
            <a:r>
              <a:rPr b="1" i="0" lang="en-US" sz="2000" u="none" cap="none" strike="noStrike">
                <a:solidFill>
                  <a:srgbClr val="000000"/>
                </a:solidFill>
                <a:latin typeface="Century Gothic"/>
                <a:ea typeface="Century Gothic"/>
                <a:cs typeface="Century Gothic"/>
                <a:sym typeface="Century Gothic"/>
              </a:rPr>
              <a:t>Incremental Impact by Adding Platforms</a:t>
            </a:r>
            <a:endParaRPr/>
          </a:p>
        </p:txBody>
      </p:sp>
      <p:grpSp>
        <p:nvGrpSpPr>
          <p:cNvPr id="196" name="Google Shape;196;p21"/>
          <p:cNvGrpSpPr/>
          <p:nvPr/>
        </p:nvGrpSpPr>
        <p:grpSpPr>
          <a:xfrm>
            <a:off x="728316" y="2047688"/>
            <a:ext cx="7703690" cy="3085919"/>
            <a:chOff x="1317743" y="2530702"/>
            <a:chExt cx="6427776" cy="2574818"/>
          </a:xfrm>
        </p:grpSpPr>
        <p:sp>
          <p:nvSpPr>
            <p:cNvPr id="197" name="Google Shape;197;p21"/>
            <p:cNvSpPr/>
            <p:nvPr/>
          </p:nvSpPr>
          <p:spPr>
            <a:xfrm>
              <a:off x="1568588" y="3616978"/>
              <a:ext cx="846600" cy="1154700"/>
            </a:xfrm>
            <a:prstGeom prst="rect">
              <a:avLst/>
            </a:prstGeom>
            <a:solidFill>
              <a:schemeClr val="accent6"/>
            </a:solidFill>
            <a:ln>
              <a:noFill/>
            </a:ln>
            <a:effectLst>
              <a:outerShdw blurRad="38100" rotWithShape="0" dir="5400000" dist="23000">
                <a:srgbClr val="000000">
                  <a:alpha val="34900"/>
                </a:srgbClr>
              </a:outerShdw>
            </a:effectLst>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entury Gothic"/>
                <a:buNone/>
              </a:pPr>
              <a:r>
                <a:t/>
              </a:r>
              <a:endParaRPr b="0" i="0" sz="1800" u="none" cap="none" strike="noStrike">
                <a:solidFill>
                  <a:srgbClr val="000000"/>
                </a:solidFill>
                <a:latin typeface="Calibri"/>
                <a:ea typeface="Calibri"/>
                <a:cs typeface="Calibri"/>
                <a:sym typeface="Calibri"/>
              </a:endParaRPr>
            </a:p>
          </p:txBody>
        </p:sp>
        <p:sp>
          <p:nvSpPr>
            <p:cNvPr id="198" name="Google Shape;198;p21"/>
            <p:cNvSpPr/>
            <p:nvPr/>
          </p:nvSpPr>
          <p:spPr>
            <a:xfrm>
              <a:off x="2802747" y="3374487"/>
              <a:ext cx="846600" cy="1397100"/>
            </a:xfrm>
            <a:prstGeom prst="rect">
              <a:avLst/>
            </a:prstGeom>
            <a:solidFill>
              <a:schemeClr val="accent1"/>
            </a:solidFill>
            <a:ln>
              <a:noFill/>
            </a:ln>
            <a:effectLst>
              <a:outerShdw blurRad="38100" rotWithShape="0" dir="5400000" dist="23000">
                <a:srgbClr val="000000">
                  <a:alpha val="34900"/>
                </a:srgbClr>
              </a:outerShdw>
            </a:effectLst>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entury Gothic"/>
                <a:buNone/>
              </a:pPr>
              <a:r>
                <a:t/>
              </a:r>
              <a:endParaRPr b="0" i="0" sz="1800" u="none" cap="none" strike="noStrike">
                <a:solidFill>
                  <a:srgbClr val="000000"/>
                </a:solidFill>
                <a:latin typeface="Calibri"/>
                <a:ea typeface="Calibri"/>
                <a:cs typeface="Calibri"/>
                <a:sym typeface="Calibri"/>
              </a:endParaRPr>
            </a:p>
          </p:txBody>
        </p:sp>
        <p:sp>
          <p:nvSpPr>
            <p:cNvPr id="199" name="Google Shape;199;p21"/>
            <p:cNvSpPr/>
            <p:nvPr/>
          </p:nvSpPr>
          <p:spPr>
            <a:xfrm>
              <a:off x="4036906" y="3234766"/>
              <a:ext cx="846600" cy="1536900"/>
            </a:xfrm>
            <a:prstGeom prst="rect">
              <a:avLst/>
            </a:prstGeom>
            <a:solidFill>
              <a:schemeClr val="accent1"/>
            </a:solidFill>
            <a:ln>
              <a:noFill/>
            </a:ln>
            <a:effectLst>
              <a:outerShdw blurRad="38100" rotWithShape="0" dir="5400000" dist="23000">
                <a:srgbClr val="000000">
                  <a:alpha val="34900"/>
                </a:srgbClr>
              </a:outerShdw>
            </a:effectLst>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entury Gothic"/>
                <a:buNone/>
              </a:pPr>
              <a:r>
                <a:t/>
              </a:r>
              <a:endParaRPr b="0" i="0" sz="1800" u="none" cap="none" strike="noStrike">
                <a:solidFill>
                  <a:srgbClr val="000000"/>
                </a:solidFill>
                <a:latin typeface="Calibri"/>
                <a:ea typeface="Calibri"/>
                <a:cs typeface="Calibri"/>
                <a:sym typeface="Calibri"/>
              </a:endParaRPr>
            </a:p>
          </p:txBody>
        </p:sp>
        <p:sp>
          <p:nvSpPr>
            <p:cNvPr id="200" name="Google Shape;200;p21"/>
            <p:cNvSpPr/>
            <p:nvPr/>
          </p:nvSpPr>
          <p:spPr>
            <a:xfrm>
              <a:off x="5271065" y="3081073"/>
              <a:ext cx="846600" cy="1690500"/>
            </a:xfrm>
            <a:prstGeom prst="rect">
              <a:avLst/>
            </a:prstGeom>
            <a:solidFill>
              <a:schemeClr val="accent1"/>
            </a:solidFill>
            <a:ln>
              <a:noFill/>
            </a:ln>
            <a:effectLst>
              <a:outerShdw blurRad="38100" rotWithShape="0" dir="5400000" dist="23000">
                <a:srgbClr val="000000">
                  <a:alpha val="34900"/>
                </a:srgbClr>
              </a:outerShdw>
            </a:effectLst>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entury Gothic"/>
                <a:buNone/>
              </a:pPr>
              <a:r>
                <a:t/>
              </a:r>
              <a:endParaRPr b="0" i="0" sz="1800" u="none" cap="none" strike="noStrike">
                <a:solidFill>
                  <a:srgbClr val="000000"/>
                </a:solidFill>
                <a:latin typeface="Calibri"/>
                <a:ea typeface="Calibri"/>
                <a:cs typeface="Calibri"/>
                <a:sym typeface="Calibri"/>
              </a:endParaRPr>
            </a:p>
          </p:txBody>
        </p:sp>
        <p:sp>
          <p:nvSpPr>
            <p:cNvPr id="201" name="Google Shape;201;p21"/>
            <p:cNvSpPr/>
            <p:nvPr/>
          </p:nvSpPr>
          <p:spPr>
            <a:xfrm>
              <a:off x="6505224" y="2912010"/>
              <a:ext cx="846600" cy="1859700"/>
            </a:xfrm>
            <a:prstGeom prst="rect">
              <a:avLst/>
            </a:prstGeom>
            <a:solidFill>
              <a:schemeClr val="accent1"/>
            </a:solidFill>
            <a:ln>
              <a:noFill/>
            </a:ln>
            <a:effectLst>
              <a:outerShdw blurRad="38100" rotWithShape="0" dir="5400000" dist="23000">
                <a:srgbClr val="000000">
                  <a:alpha val="34900"/>
                </a:srgbClr>
              </a:outerShdw>
            </a:effectLst>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entury Gothic"/>
                <a:buNone/>
              </a:pPr>
              <a:r>
                <a:t/>
              </a:r>
              <a:endParaRPr b="0" i="0" sz="1800" u="none" cap="none" strike="noStrike">
                <a:solidFill>
                  <a:srgbClr val="000000"/>
                </a:solidFill>
                <a:latin typeface="Calibri"/>
                <a:ea typeface="Calibri"/>
                <a:cs typeface="Calibri"/>
                <a:sym typeface="Calibri"/>
              </a:endParaRPr>
            </a:p>
          </p:txBody>
        </p:sp>
        <p:sp>
          <p:nvSpPr>
            <p:cNvPr id="202" name="Google Shape;202;p21"/>
            <p:cNvSpPr txBox="1"/>
            <p:nvPr/>
          </p:nvSpPr>
          <p:spPr>
            <a:xfrm>
              <a:off x="2901187" y="3012306"/>
              <a:ext cx="732600" cy="2826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600"/>
                <a:buFont typeface="Century Gothic"/>
                <a:buNone/>
              </a:pPr>
              <a:r>
                <a:rPr b="0" i="0" lang="en-US" sz="1600" u="none" cap="none" strike="noStrike">
                  <a:solidFill>
                    <a:srgbClr val="000000"/>
                  </a:solidFill>
                  <a:latin typeface="Century Gothic"/>
                  <a:ea typeface="Century Gothic"/>
                  <a:cs typeface="Century Gothic"/>
                  <a:sym typeface="Century Gothic"/>
                </a:rPr>
                <a:t>+ 19%</a:t>
              </a:r>
              <a:endParaRPr/>
            </a:p>
          </p:txBody>
        </p:sp>
        <p:sp>
          <p:nvSpPr>
            <p:cNvPr id="203" name="Google Shape;203;p21"/>
            <p:cNvSpPr txBox="1"/>
            <p:nvPr/>
          </p:nvSpPr>
          <p:spPr>
            <a:xfrm>
              <a:off x="4115293" y="2858299"/>
              <a:ext cx="732600" cy="2826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600"/>
                <a:buFont typeface="Century Gothic"/>
                <a:buNone/>
              </a:pPr>
              <a:r>
                <a:rPr b="0" i="0" lang="en-US" sz="1600" u="none" cap="none" strike="noStrike">
                  <a:solidFill>
                    <a:srgbClr val="000000"/>
                  </a:solidFill>
                  <a:latin typeface="Century Gothic"/>
                  <a:ea typeface="Century Gothic"/>
                  <a:cs typeface="Century Gothic"/>
                  <a:sym typeface="Century Gothic"/>
                </a:rPr>
                <a:t>+ 23%</a:t>
              </a:r>
              <a:endParaRPr/>
            </a:p>
          </p:txBody>
        </p:sp>
        <p:sp>
          <p:nvSpPr>
            <p:cNvPr id="204" name="Google Shape;204;p21"/>
            <p:cNvSpPr txBox="1"/>
            <p:nvPr/>
          </p:nvSpPr>
          <p:spPr>
            <a:xfrm>
              <a:off x="5329399" y="2722730"/>
              <a:ext cx="732600" cy="2826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600"/>
                <a:buFont typeface="Century Gothic"/>
                <a:buNone/>
              </a:pPr>
              <a:r>
                <a:rPr b="0" i="0" lang="en-US" sz="1600" u="none" cap="none" strike="noStrike">
                  <a:solidFill>
                    <a:srgbClr val="000000"/>
                  </a:solidFill>
                  <a:latin typeface="Century Gothic"/>
                  <a:ea typeface="Century Gothic"/>
                  <a:cs typeface="Century Gothic"/>
                  <a:sym typeface="Century Gothic"/>
                </a:rPr>
                <a:t>+ 31%</a:t>
              </a:r>
              <a:endParaRPr/>
            </a:p>
          </p:txBody>
        </p:sp>
        <p:sp>
          <p:nvSpPr>
            <p:cNvPr id="205" name="Google Shape;205;p21"/>
            <p:cNvSpPr txBox="1"/>
            <p:nvPr/>
          </p:nvSpPr>
          <p:spPr>
            <a:xfrm>
              <a:off x="6581989" y="2530702"/>
              <a:ext cx="732600" cy="2826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600"/>
                <a:buFont typeface="Century Gothic"/>
                <a:buNone/>
              </a:pPr>
              <a:r>
                <a:rPr b="0" i="0" lang="en-US" sz="1600" u="none" cap="none" strike="noStrike">
                  <a:solidFill>
                    <a:srgbClr val="000000"/>
                  </a:solidFill>
                  <a:latin typeface="Century Gothic"/>
                  <a:ea typeface="Century Gothic"/>
                  <a:cs typeface="Century Gothic"/>
                  <a:sym typeface="Century Gothic"/>
                </a:rPr>
                <a:t>+ 35%</a:t>
              </a:r>
              <a:endParaRPr/>
            </a:p>
          </p:txBody>
        </p:sp>
        <p:sp>
          <p:nvSpPr>
            <p:cNvPr id="206" name="Google Shape;206;p21"/>
            <p:cNvSpPr txBox="1"/>
            <p:nvPr/>
          </p:nvSpPr>
          <p:spPr>
            <a:xfrm>
              <a:off x="1317743" y="4795092"/>
              <a:ext cx="1285500" cy="2826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1600"/>
                <a:buFont typeface="Century Gothic"/>
                <a:buNone/>
              </a:pPr>
              <a:r>
                <a:rPr b="0" i="0" lang="en-US" sz="1600" u="none" cap="none" strike="noStrike">
                  <a:solidFill>
                    <a:srgbClr val="000000"/>
                  </a:solidFill>
                  <a:latin typeface="Century Gothic"/>
                  <a:ea typeface="Century Gothic"/>
                  <a:cs typeface="Century Gothic"/>
                  <a:sym typeface="Century Gothic"/>
                </a:rPr>
                <a:t>1 Platform</a:t>
              </a:r>
              <a:endParaRPr/>
            </a:p>
          </p:txBody>
        </p:sp>
        <p:sp>
          <p:nvSpPr>
            <p:cNvPr id="207" name="Google Shape;207;p21"/>
            <p:cNvSpPr txBox="1"/>
            <p:nvPr/>
          </p:nvSpPr>
          <p:spPr>
            <a:xfrm>
              <a:off x="2603312" y="4786368"/>
              <a:ext cx="1285500" cy="2826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1600"/>
                <a:buFont typeface="Century Gothic"/>
                <a:buNone/>
              </a:pPr>
              <a:r>
                <a:rPr b="0" i="0" lang="en-US" sz="1600" u="none" cap="none" strike="noStrike">
                  <a:solidFill>
                    <a:srgbClr val="000000"/>
                  </a:solidFill>
                  <a:latin typeface="Century Gothic"/>
                  <a:ea typeface="Century Gothic"/>
                  <a:cs typeface="Century Gothic"/>
                  <a:sym typeface="Century Gothic"/>
                </a:rPr>
                <a:t>2 Platforms</a:t>
              </a:r>
              <a:endParaRPr/>
            </a:p>
          </p:txBody>
        </p:sp>
        <p:sp>
          <p:nvSpPr>
            <p:cNvPr id="208" name="Google Shape;208;p21"/>
            <p:cNvSpPr txBox="1"/>
            <p:nvPr/>
          </p:nvSpPr>
          <p:spPr>
            <a:xfrm>
              <a:off x="3888881" y="4793325"/>
              <a:ext cx="1285500" cy="2826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1600"/>
                <a:buFont typeface="Century Gothic"/>
                <a:buNone/>
              </a:pPr>
              <a:r>
                <a:rPr b="0" i="0" lang="en-US" sz="1600" u="none" cap="none" strike="noStrike">
                  <a:solidFill>
                    <a:srgbClr val="000000"/>
                  </a:solidFill>
                  <a:latin typeface="Century Gothic"/>
                  <a:ea typeface="Century Gothic"/>
                  <a:cs typeface="Century Gothic"/>
                  <a:sym typeface="Century Gothic"/>
                </a:rPr>
                <a:t>3 Platforms</a:t>
              </a:r>
              <a:endParaRPr/>
            </a:p>
          </p:txBody>
        </p:sp>
        <p:sp>
          <p:nvSpPr>
            <p:cNvPr id="209" name="Google Shape;209;p21"/>
            <p:cNvSpPr txBox="1"/>
            <p:nvPr/>
          </p:nvSpPr>
          <p:spPr>
            <a:xfrm>
              <a:off x="5174450" y="4815963"/>
              <a:ext cx="1285500" cy="2826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1600"/>
                <a:buFont typeface="Century Gothic"/>
                <a:buNone/>
              </a:pPr>
              <a:r>
                <a:rPr b="0" i="0" lang="en-US" sz="1600" u="none" cap="none" strike="noStrike">
                  <a:solidFill>
                    <a:srgbClr val="000000"/>
                  </a:solidFill>
                  <a:latin typeface="Century Gothic"/>
                  <a:ea typeface="Century Gothic"/>
                  <a:cs typeface="Century Gothic"/>
                  <a:sym typeface="Century Gothic"/>
                </a:rPr>
                <a:t>4 Platforms</a:t>
              </a:r>
              <a:endParaRPr/>
            </a:p>
          </p:txBody>
        </p:sp>
        <p:sp>
          <p:nvSpPr>
            <p:cNvPr id="210" name="Google Shape;210;p21"/>
            <p:cNvSpPr txBox="1"/>
            <p:nvPr/>
          </p:nvSpPr>
          <p:spPr>
            <a:xfrm>
              <a:off x="6460019" y="4822920"/>
              <a:ext cx="1285500" cy="2826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1600"/>
                <a:buFont typeface="Century Gothic"/>
                <a:buNone/>
              </a:pPr>
              <a:r>
                <a:rPr b="0" i="0" lang="en-US" sz="1600" u="none" cap="none" strike="noStrike">
                  <a:solidFill>
                    <a:srgbClr val="000000"/>
                  </a:solidFill>
                  <a:latin typeface="Century Gothic"/>
                  <a:ea typeface="Century Gothic"/>
                  <a:cs typeface="Century Gothic"/>
                  <a:sym typeface="Century Gothic"/>
                </a:rPr>
                <a:t>5 Platforms</a:t>
              </a:r>
              <a:endParaRPr/>
            </a:p>
          </p:txBody>
        </p:sp>
        <p:sp>
          <p:nvSpPr>
            <p:cNvPr id="211" name="Google Shape;211;p21"/>
            <p:cNvSpPr txBox="1"/>
            <p:nvPr/>
          </p:nvSpPr>
          <p:spPr>
            <a:xfrm>
              <a:off x="2802746" y="3853020"/>
              <a:ext cx="4547700" cy="590700"/>
            </a:xfrm>
            <a:prstGeom prst="rect">
              <a:avLst/>
            </a:prstGeom>
            <a:solidFill>
              <a:schemeClr val="lt1">
                <a:alpha val="74900"/>
              </a:schemeClr>
            </a:solid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Century Gothic"/>
                <a:buNone/>
              </a:pPr>
              <a:r>
                <a:rPr b="1" i="0" lang="en-US" sz="2000" u="none" cap="none" strike="noStrike">
                  <a:solidFill>
                    <a:srgbClr val="000000"/>
                  </a:solidFill>
                  <a:latin typeface="Century Gothic"/>
                  <a:ea typeface="Century Gothic"/>
                  <a:cs typeface="Century Gothic"/>
                  <a:sym typeface="Century Gothic"/>
                </a:rPr>
                <a:t>71% of campaigns are on </a:t>
              </a:r>
              <a:br>
                <a:rPr b="1" i="0" lang="en-US" sz="2000" u="none" cap="none" strike="noStrike">
                  <a:solidFill>
                    <a:srgbClr val="000000"/>
                  </a:solidFill>
                  <a:latin typeface="Century Gothic"/>
                  <a:ea typeface="Century Gothic"/>
                  <a:cs typeface="Century Gothic"/>
                  <a:sym typeface="Century Gothic"/>
                </a:rPr>
              </a:br>
              <a:r>
                <a:rPr b="1" i="0" lang="en-US" sz="2000" u="none" cap="none" strike="noStrike">
                  <a:solidFill>
                    <a:srgbClr val="000000"/>
                  </a:solidFill>
                  <a:latin typeface="Century Gothic"/>
                  <a:ea typeface="Century Gothic"/>
                  <a:cs typeface="Century Gothic"/>
                  <a:sym typeface="Century Gothic"/>
                </a:rPr>
                <a:t>more than 1 Platform</a:t>
              </a:r>
              <a:endParaRPr/>
            </a:p>
          </p:txBody>
        </p:sp>
        <p:cxnSp>
          <p:nvCxnSpPr>
            <p:cNvPr id="212" name="Google Shape;212;p21"/>
            <p:cNvCxnSpPr/>
            <p:nvPr/>
          </p:nvCxnSpPr>
          <p:spPr>
            <a:xfrm>
              <a:off x="1317743" y="4766865"/>
              <a:ext cx="6423600" cy="0"/>
            </a:xfrm>
            <a:prstGeom prst="straightConnector1">
              <a:avLst/>
            </a:prstGeom>
            <a:noFill/>
            <a:ln cap="flat" cmpd="sng" w="25400">
              <a:solidFill>
                <a:schemeClr val="accent2"/>
              </a:solidFill>
              <a:prstDash val="solid"/>
              <a:round/>
              <a:headEnd len="sm" w="sm" type="none"/>
              <a:tailEnd len="sm" w="sm" type="none"/>
            </a:ln>
          </p:spPr>
        </p:cxnSp>
      </p:grpSp>
      <p:sp>
        <p:nvSpPr>
          <p:cNvPr id="213" name="Google Shape;213;p21"/>
          <p:cNvSpPr txBox="1"/>
          <p:nvPr/>
        </p:nvSpPr>
        <p:spPr>
          <a:xfrm>
            <a:off x="1606296" y="6222863"/>
            <a:ext cx="2349600" cy="5541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chemeClr val="lt1"/>
              </a:buClr>
              <a:buSzPts val="600"/>
              <a:buFont typeface="Century Gothic"/>
              <a:buNone/>
            </a:pPr>
            <a:r>
              <a:rPr b="0" i="0" lang="en-US" sz="600" u="none" cap="none" strike="noStrike">
                <a:solidFill>
                  <a:schemeClr val="lt1"/>
                </a:solidFill>
                <a:latin typeface="Century Gothic"/>
                <a:ea typeface="Century Gothic"/>
                <a:cs typeface="Century Gothic"/>
                <a:sym typeface="Century Gothic"/>
              </a:rPr>
              <a:t>Source: Analytic Partners, 2016; Analysis based on over 3,200 ad campaigns from 2010-2015; platforms include TV, Print, Radio, Display, Paid Search, Online Video, PR, OOH and Cinema.  % of 3,200 advertising campaigns on up to 5 platforms.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2"/>
          <p:cNvSpPr txBox="1"/>
          <p:nvPr>
            <p:ph idx="12" type="sldNum"/>
          </p:nvPr>
        </p:nvSpPr>
        <p:spPr>
          <a:xfrm>
            <a:off x="8576733" y="6386078"/>
            <a:ext cx="395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19" name="Google Shape;219;p22"/>
          <p:cNvSpPr txBox="1"/>
          <p:nvPr/>
        </p:nvSpPr>
        <p:spPr>
          <a:xfrm>
            <a:off x="120238" y="392380"/>
            <a:ext cx="9022200" cy="5232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accent1"/>
              </a:buClr>
              <a:buSzPts val="2800"/>
              <a:buFont typeface="Century Gothic"/>
              <a:buNone/>
            </a:pPr>
            <a:r>
              <a:rPr b="1" lang="en-US" sz="2800">
                <a:solidFill>
                  <a:schemeClr val="lt1"/>
                </a:solidFill>
                <a:latin typeface="Century Gothic"/>
                <a:ea typeface="Century Gothic"/>
                <a:cs typeface="Century Gothic"/>
                <a:sym typeface="Century Gothic"/>
              </a:rPr>
              <a:t>We Can Target Your Ideal Voters</a:t>
            </a:r>
            <a:endParaRPr b="1" sz="3000">
              <a:solidFill>
                <a:schemeClr val="lt1"/>
              </a:solidFill>
              <a:latin typeface="Century Gothic"/>
              <a:ea typeface="Century Gothic"/>
              <a:cs typeface="Century Gothic"/>
              <a:sym typeface="Century Gothic"/>
            </a:endParaRPr>
          </a:p>
        </p:txBody>
      </p:sp>
      <p:pic>
        <p:nvPicPr>
          <p:cNvPr descr="A picture containing text, clipart&#10;&#10;Description automatically generated" id="220" name="Google Shape;220;p22"/>
          <p:cNvPicPr preferRelativeResize="0"/>
          <p:nvPr/>
        </p:nvPicPr>
        <p:blipFill rotWithShape="1">
          <a:blip r:embed="rId3">
            <a:alphaModFix/>
          </a:blip>
          <a:srcRect b="0" l="0" r="0" t="0"/>
          <a:stretch/>
        </p:blipFill>
        <p:spPr>
          <a:xfrm>
            <a:off x="7215293" y="6406528"/>
            <a:ext cx="1303997" cy="319925"/>
          </a:xfrm>
          <a:prstGeom prst="rect">
            <a:avLst/>
          </a:prstGeom>
          <a:noFill/>
          <a:ln>
            <a:noFill/>
          </a:ln>
        </p:spPr>
      </p:pic>
      <p:sp>
        <p:nvSpPr>
          <p:cNvPr id="221" name="Google Shape;221;p22"/>
          <p:cNvSpPr txBox="1"/>
          <p:nvPr/>
        </p:nvSpPr>
        <p:spPr>
          <a:xfrm>
            <a:off x="705241" y="2471209"/>
            <a:ext cx="22797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900"/>
              <a:buFont typeface="Century Gothic"/>
              <a:buNone/>
            </a:pPr>
            <a:r>
              <a:rPr b="1" i="0" lang="en-US" sz="900" u="none" cap="none" strike="noStrike">
                <a:solidFill>
                  <a:srgbClr val="000000"/>
                </a:solidFill>
                <a:latin typeface="Century Gothic"/>
                <a:ea typeface="Century Gothic"/>
                <a:cs typeface="Century Gothic"/>
                <a:sym typeface="Century Gothic"/>
              </a:rPr>
              <a:t>IDEAL VOTER PROFILE:</a:t>
            </a:r>
            <a:endParaRPr/>
          </a:p>
        </p:txBody>
      </p:sp>
      <p:sp>
        <p:nvSpPr>
          <p:cNvPr id="222" name="Google Shape;222;p22"/>
          <p:cNvSpPr/>
          <p:nvPr/>
        </p:nvSpPr>
        <p:spPr>
          <a:xfrm>
            <a:off x="684457" y="2211576"/>
            <a:ext cx="18888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2DA5D7"/>
              </a:buClr>
              <a:buSzPts val="1400"/>
              <a:buFont typeface="Century Gothic"/>
              <a:buNone/>
            </a:pPr>
            <a:r>
              <a:rPr b="1" i="0" lang="en-US" sz="1400" u="none" cap="none" strike="noStrike">
                <a:solidFill>
                  <a:srgbClr val="2DA5D7"/>
                </a:solidFill>
                <a:latin typeface="Century Gothic"/>
                <a:ea typeface="Century Gothic"/>
                <a:cs typeface="Century Gothic"/>
                <a:sym typeface="Century Gothic"/>
              </a:rPr>
              <a:t>Your ideal prospect</a:t>
            </a:r>
            <a:endParaRPr b="0" i="0" sz="1400" u="none" cap="none" strike="noStrike">
              <a:solidFill>
                <a:srgbClr val="000000"/>
              </a:solidFill>
              <a:latin typeface="Century Gothic"/>
              <a:ea typeface="Century Gothic"/>
              <a:cs typeface="Century Gothic"/>
              <a:sym typeface="Century Gothic"/>
            </a:endParaRPr>
          </a:p>
        </p:txBody>
      </p:sp>
      <p:sp>
        <p:nvSpPr>
          <p:cNvPr id="223" name="Google Shape;223;p22"/>
          <p:cNvSpPr/>
          <p:nvPr/>
        </p:nvSpPr>
        <p:spPr>
          <a:xfrm>
            <a:off x="6803819" y="2264582"/>
            <a:ext cx="18327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2DA5D7"/>
              </a:buClr>
              <a:buSzPts val="1400"/>
              <a:buFont typeface="Century Gothic"/>
              <a:buNone/>
            </a:pPr>
            <a:r>
              <a:rPr b="1" i="0" lang="en-US" sz="1400" u="none" cap="none" strike="noStrike">
                <a:solidFill>
                  <a:srgbClr val="2DA5D7"/>
                </a:solidFill>
                <a:latin typeface="Century Gothic"/>
                <a:ea typeface="Century Gothic"/>
                <a:cs typeface="Century Gothic"/>
                <a:sym typeface="Century Gothic"/>
              </a:rPr>
              <a:t>Identified by name</a:t>
            </a:r>
            <a:endParaRPr b="0" i="0" sz="1400" u="none" cap="none" strike="noStrike">
              <a:solidFill>
                <a:srgbClr val="000000"/>
              </a:solidFill>
              <a:latin typeface="Century Gothic"/>
              <a:ea typeface="Century Gothic"/>
              <a:cs typeface="Century Gothic"/>
              <a:sym typeface="Century Gothic"/>
            </a:endParaRPr>
          </a:p>
        </p:txBody>
      </p:sp>
      <p:cxnSp>
        <p:nvCxnSpPr>
          <p:cNvPr id="224" name="Google Shape;224;p22"/>
          <p:cNvCxnSpPr/>
          <p:nvPr/>
        </p:nvCxnSpPr>
        <p:spPr>
          <a:xfrm>
            <a:off x="3222615" y="2648841"/>
            <a:ext cx="0" cy="3394800"/>
          </a:xfrm>
          <a:prstGeom prst="straightConnector1">
            <a:avLst/>
          </a:prstGeom>
          <a:noFill/>
          <a:ln cap="flat" cmpd="sng" w="19050">
            <a:solidFill>
              <a:srgbClr val="D8D8D8"/>
            </a:solidFill>
            <a:prstDash val="solid"/>
            <a:round/>
            <a:headEnd len="sm" w="sm" type="none"/>
            <a:tailEnd len="sm" w="sm" type="none"/>
          </a:ln>
        </p:spPr>
      </p:cxnSp>
      <p:sp>
        <p:nvSpPr>
          <p:cNvPr id="225" name="Google Shape;225;p22"/>
          <p:cNvSpPr txBox="1"/>
          <p:nvPr/>
        </p:nvSpPr>
        <p:spPr>
          <a:xfrm>
            <a:off x="382772" y="1375315"/>
            <a:ext cx="82536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600"/>
              <a:buFont typeface="Century Gothic"/>
              <a:buNone/>
            </a:pPr>
            <a:r>
              <a:rPr b="0" i="0" lang="en-US" sz="1600" u="none" cap="none" strike="noStrike">
                <a:solidFill>
                  <a:schemeClr val="dk1"/>
                </a:solidFill>
                <a:latin typeface="Century Gothic"/>
                <a:ea typeface="Century Gothic"/>
                <a:cs typeface="Century Gothic"/>
                <a:sym typeface="Century Gothic"/>
              </a:rPr>
              <a:t>We know everything about your ideal voters – even their names! </a:t>
            </a:r>
            <a:endParaRPr/>
          </a:p>
          <a:p>
            <a:pPr indent="0" lvl="0" marL="0" marR="0" rtl="0" algn="ctr">
              <a:lnSpc>
                <a:spcPct val="100000"/>
              </a:lnSpc>
              <a:spcBef>
                <a:spcPts val="0"/>
              </a:spcBef>
              <a:spcAft>
                <a:spcPts val="0"/>
              </a:spcAft>
              <a:buClr>
                <a:schemeClr val="dk1"/>
              </a:buClr>
              <a:buSzPts val="1600"/>
              <a:buFont typeface="Century Gothic"/>
              <a:buNone/>
            </a:pPr>
            <a:r>
              <a:rPr b="0" i="0" lang="en-US" sz="1600" u="none" cap="none" strike="noStrike">
                <a:solidFill>
                  <a:schemeClr val="dk1"/>
                </a:solidFill>
                <a:latin typeface="Century Gothic"/>
                <a:ea typeface="Century Gothic"/>
                <a:cs typeface="Century Gothic"/>
                <a:sym typeface="Century Gothic"/>
              </a:rPr>
              <a:t>We have access to </a:t>
            </a:r>
            <a:r>
              <a:rPr b="0" i="0" lang="en-US" sz="1600" u="none" cap="none" strike="noStrike">
                <a:solidFill>
                  <a:srgbClr val="2DA5D7"/>
                </a:solidFill>
                <a:latin typeface="Century Gothic"/>
                <a:ea typeface="Century Gothic"/>
                <a:cs typeface="Century Gothic"/>
                <a:sym typeface="Century Gothic"/>
              </a:rPr>
              <a:t>350 data points</a:t>
            </a:r>
            <a:r>
              <a:rPr b="0" i="0" lang="en-US" sz="1600" u="none" cap="none" strike="noStrike">
                <a:solidFill>
                  <a:schemeClr val="dk1"/>
                </a:solidFill>
                <a:latin typeface="Century Gothic"/>
                <a:ea typeface="Century Gothic"/>
                <a:cs typeface="Century Gothic"/>
                <a:sym typeface="Century Gothic"/>
              </a:rPr>
              <a:t> on </a:t>
            </a:r>
            <a:r>
              <a:rPr b="0" i="0" lang="en-US" sz="1600" u="none" cap="none" strike="noStrike">
                <a:solidFill>
                  <a:srgbClr val="2DA5D7"/>
                </a:solidFill>
                <a:latin typeface="Century Gothic"/>
                <a:ea typeface="Century Gothic"/>
                <a:cs typeface="Century Gothic"/>
                <a:sym typeface="Century Gothic"/>
              </a:rPr>
              <a:t>80% of the population</a:t>
            </a:r>
            <a:r>
              <a:rPr b="0" i="0" lang="en-US" sz="1600" u="none" cap="none" strike="noStrike">
                <a:solidFill>
                  <a:schemeClr val="dk1"/>
                </a:solidFill>
                <a:latin typeface="Century Gothic"/>
                <a:ea typeface="Century Gothic"/>
                <a:cs typeface="Century Gothic"/>
                <a:sym typeface="Century Gothic"/>
              </a:rPr>
              <a:t>.</a:t>
            </a:r>
            <a:endParaRPr b="0" i="0" sz="2000" u="none" cap="none" strike="noStrike">
              <a:solidFill>
                <a:srgbClr val="000000"/>
              </a:solidFill>
              <a:latin typeface="Century Gothic"/>
              <a:ea typeface="Century Gothic"/>
              <a:cs typeface="Century Gothic"/>
              <a:sym typeface="Century Gothic"/>
            </a:endParaRPr>
          </a:p>
        </p:txBody>
      </p:sp>
      <p:sp>
        <p:nvSpPr>
          <p:cNvPr id="226" name="Google Shape;226;p22"/>
          <p:cNvSpPr txBox="1"/>
          <p:nvPr/>
        </p:nvSpPr>
        <p:spPr>
          <a:xfrm>
            <a:off x="529113" y="2725347"/>
            <a:ext cx="2456100" cy="2775300"/>
          </a:xfrm>
          <a:prstGeom prst="rect">
            <a:avLst/>
          </a:prstGeom>
          <a:noFill/>
          <a:ln>
            <a:noFill/>
          </a:ln>
        </p:spPr>
        <p:txBody>
          <a:bodyPr anchorCtr="0" anchor="t" bIns="45700" lIns="91425" spcFirstLastPara="1" rIns="91425" wrap="square" tIns="45700">
            <a:spAutoFit/>
          </a:bodyPr>
          <a:lstStyle/>
          <a:p>
            <a:pPr indent="-171450" lvl="0" marL="171450" marR="0" rtl="0" algn="l">
              <a:lnSpc>
                <a:spcPct val="130000"/>
              </a:lnSpc>
              <a:spcBef>
                <a:spcPts val="0"/>
              </a:spcBef>
              <a:spcAft>
                <a:spcPts val="0"/>
              </a:spcAft>
              <a:buClr>
                <a:schemeClr val="dk1"/>
              </a:buClr>
              <a:buSzPts val="1050"/>
              <a:buFont typeface="Noto Sans Symbols"/>
              <a:buChar char="✔"/>
            </a:pPr>
            <a:r>
              <a:rPr b="0" i="0" lang="en-US" sz="1050" u="none" cap="none" strike="noStrike">
                <a:solidFill>
                  <a:schemeClr val="dk1"/>
                </a:solidFill>
                <a:latin typeface="Century Gothic"/>
                <a:ea typeface="Century Gothic"/>
                <a:cs typeface="Century Gothic"/>
                <a:sym typeface="Century Gothic"/>
              </a:rPr>
              <a:t>Female, age 25-45 years old</a:t>
            </a:r>
            <a:endParaRPr b="0" i="0" sz="1800" u="none" cap="none" strike="noStrike">
              <a:solidFill>
                <a:srgbClr val="000000"/>
              </a:solidFill>
              <a:latin typeface="Century Gothic"/>
              <a:ea typeface="Century Gothic"/>
              <a:cs typeface="Century Gothic"/>
              <a:sym typeface="Century Gothic"/>
            </a:endParaRPr>
          </a:p>
          <a:p>
            <a:pPr indent="-171450" lvl="0" marL="171450" marR="0" rtl="0" algn="l">
              <a:lnSpc>
                <a:spcPct val="130000"/>
              </a:lnSpc>
              <a:spcBef>
                <a:spcPts val="0"/>
              </a:spcBef>
              <a:spcAft>
                <a:spcPts val="0"/>
              </a:spcAft>
              <a:buClr>
                <a:schemeClr val="dk1"/>
              </a:buClr>
              <a:buSzPts val="1050"/>
              <a:buFont typeface="Noto Sans Symbols"/>
              <a:buChar char="✔"/>
            </a:pPr>
            <a:r>
              <a:rPr b="0" i="0" lang="en-US" sz="1050" u="none" cap="none" strike="noStrike">
                <a:solidFill>
                  <a:schemeClr val="dk1"/>
                </a:solidFill>
                <a:latin typeface="Century Gothic"/>
                <a:ea typeface="Century Gothic"/>
                <a:cs typeface="Century Gothic"/>
                <a:sym typeface="Century Gothic"/>
              </a:rPr>
              <a:t>Registered Democrat or likely to vote against registered party</a:t>
            </a:r>
            <a:endParaRPr b="0" i="0" sz="1800" u="none" cap="none" strike="noStrike">
              <a:solidFill>
                <a:srgbClr val="000000"/>
              </a:solidFill>
              <a:latin typeface="Century Gothic"/>
              <a:ea typeface="Century Gothic"/>
              <a:cs typeface="Century Gothic"/>
              <a:sym typeface="Century Gothic"/>
            </a:endParaRPr>
          </a:p>
          <a:p>
            <a:pPr indent="-171450" lvl="0" marL="171450" marR="0" rtl="0" algn="l">
              <a:lnSpc>
                <a:spcPct val="130000"/>
              </a:lnSpc>
              <a:spcBef>
                <a:spcPts val="0"/>
              </a:spcBef>
              <a:spcAft>
                <a:spcPts val="0"/>
              </a:spcAft>
              <a:buClr>
                <a:schemeClr val="dk1"/>
              </a:buClr>
              <a:buSzPts val="1050"/>
              <a:buFont typeface="Noto Sans Symbols"/>
              <a:buChar char="✔"/>
            </a:pPr>
            <a:r>
              <a:rPr b="0" i="0" lang="en-US" sz="1050" u="none" cap="none" strike="noStrike">
                <a:solidFill>
                  <a:schemeClr val="dk1"/>
                </a:solidFill>
                <a:latin typeface="Century Gothic"/>
                <a:ea typeface="Century Gothic"/>
                <a:cs typeface="Century Gothic"/>
                <a:sym typeface="Century Gothic"/>
              </a:rPr>
              <a:t>Lives within the State, County, or City</a:t>
            </a:r>
            <a:endParaRPr b="0" i="0" sz="1050" u="none" cap="none" strike="noStrike">
              <a:solidFill>
                <a:schemeClr val="dk1"/>
              </a:solidFill>
              <a:latin typeface="Century Gothic"/>
              <a:ea typeface="Century Gothic"/>
              <a:cs typeface="Century Gothic"/>
              <a:sym typeface="Century Gothic"/>
            </a:endParaRPr>
          </a:p>
          <a:p>
            <a:pPr indent="-171450" lvl="0" marL="171450" marR="0" rtl="0" algn="l">
              <a:lnSpc>
                <a:spcPct val="130000"/>
              </a:lnSpc>
              <a:spcBef>
                <a:spcPts val="0"/>
              </a:spcBef>
              <a:spcAft>
                <a:spcPts val="0"/>
              </a:spcAft>
              <a:buClr>
                <a:schemeClr val="dk1"/>
              </a:buClr>
              <a:buSzPts val="1050"/>
              <a:buFont typeface="Noto Sans Symbols"/>
              <a:buChar char="✔"/>
            </a:pPr>
            <a:r>
              <a:rPr b="0" i="0" lang="en-US" sz="1050" u="none" cap="none" strike="noStrike">
                <a:solidFill>
                  <a:schemeClr val="dk1"/>
                </a:solidFill>
                <a:latin typeface="Century Gothic"/>
                <a:ea typeface="Century Gothic"/>
                <a:cs typeface="Century Gothic"/>
                <a:sym typeface="Century Gothic"/>
              </a:rPr>
              <a:t>Household income $60K+</a:t>
            </a:r>
            <a:endParaRPr b="0" i="0" sz="1800" u="none" cap="none" strike="noStrike">
              <a:solidFill>
                <a:srgbClr val="000000"/>
              </a:solidFill>
              <a:latin typeface="Century Gothic"/>
              <a:ea typeface="Century Gothic"/>
              <a:cs typeface="Century Gothic"/>
              <a:sym typeface="Century Gothic"/>
            </a:endParaRPr>
          </a:p>
          <a:p>
            <a:pPr indent="-171450" lvl="0" marL="171450" marR="0" rtl="0" algn="l">
              <a:lnSpc>
                <a:spcPct val="130000"/>
              </a:lnSpc>
              <a:spcBef>
                <a:spcPts val="0"/>
              </a:spcBef>
              <a:spcAft>
                <a:spcPts val="0"/>
              </a:spcAft>
              <a:buClr>
                <a:srgbClr val="000000"/>
              </a:buClr>
              <a:buSzPts val="1050"/>
              <a:buFont typeface="Noto Sans Symbols"/>
              <a:buChar char="✔"/>
            </a:pPr>
            <a:r>
              <a:rPr b="0" i="0" lang="en-US" sz="1050" u="none" cap="none" strike="noStrike">
                <a:solidFill>
                  <a:srgbClr val="000000"/>
                </a:solidFill>
                <a:latin typeface="Century Gothic"/>
                <a:ea typeface="Century Gothic"/>
                <a:cs typeface="Century Gothic"/>
                <a:sym typeface="Century Gothic"/>
              </a:rPr>
              <a:t>Donated in a previous election season</a:t>
            </a:r>
            <a:endParaRPr b="0" i="0" sz="1050" u="none" cap="none" strike="noStrike">
              <a:solidFill>
                <a:srgbClr val="000000"/>
              </a:solidFill>
              <a:latin typeface="Century Gothic"/>
              <a:ea typeface="Century Gothic"/>
              <a:cs typeface="Century Gothic"/>
              <a:sym typeface="Century Gothic"/>
            </a:endParaRPr>
          </a:p>
          <a:p>
            <a:pPr indent="-171450" lvl="0" marL="171450" marR="0" rtl="0" algn="l">
              <a:lnSpc>
                <a:spcPct val="130000"/>
              </a:lnSpc>
              <a:spcBef>
                <a:spcPts val="0"/>
              </a:spcBef>
              <a:spcAft>
                <a:spcPts val="0"/>
              </a:spcAft>
              <a:buClr>
                <a:srgbClr val="000000"/>
              </a:buClr>
              <a:buSzPts val="1050"/>
              <a:buFont typeface="Noto Sans Symbols"/>
              <a:buChar char="✔"/>
            </a:pPr>
            <a:r>
              <a:rPr b="0" i="0" lang="en-US" sz="1050" u="none" cap="none" strike="noStrike">
                <a:solidFill>
                  <a:srgbClr val="000000"/>
                </a:solidFill>
                <a:latin typeface="Century Gothic"/>
                <a:ea typeface="Century Gothic"/>
                <a:cs typeface="Century Gothic"/>
                <a:sym typeface="Century Gothic"/>
              </a:rPr>
              <a:t>Recently searched for “best democratic election candidates”</a:t>
            </a:r>
            <a:endParaRPr b="0" i="0" sz="1050" u="none" cap="none" strike="noStrike">
              <a:solidFill>
                <a:srgbClr val="000000"/>
              </a:solidFill>
              <a:latin typeface="Century Gothic"/>
              <a:ea typeface="Century Gothic"/>
              <a:cs typeface="Century Gothic"/>
              <a:sym typeface="Century Gothic"/>
            </a:endParaRPr>
          </a:p>
          <a:p>
            <a:pPr indent="-171450" lvl="0" marL="171450" marR="0" rtl="0" algn="l">
              <a:lnSpc>
                <a:spcPct val="130000"/>
              </a:lnSpc>
              <a:spcBef>
                <a:spcPts val="0"/>
              </a:spcBef>
              <a:spcAft>
                <a:spcPts val="0"/>
              </a:spcAft>
              <a:buClr>
                <a:srgbClr val="000000"/>
              </a:buClr>
              <a:buSzPts val="1050"/>
              <a:buFont typeface="Noto Sans Symbols"/>
              <a:buChar char="✔"/>
            </a:pPr>
            <a:r>
              <a:rPr b="0" i="0" lang="en-US" sz="1050" u="none" cap="none" strike="noStrike">
                <a:solidFill>
                  <a:srgbClr val="000000"/>
                </a:solidFill>
                <a:latin typeface="Century Gothic"/>
                <a:ea typeface="Century Gothic"/>
                <a:cs typeface="Century Gothic"/>
                <a:sym typeface="Century Gothic"/>
              </a:rPr>
              <a:t>Has children</a:t>
            </a:r>
            <a:endParaRPr b="0" i="0" sz="1050" u="none" cap="none" strike="noStrike">
              <a:solidFill>
                <a:schemeClr val="dk1"/>
              </a:solidFill>
              <a:latin typeface="Century Gothic"/>
              <a:ea typeface="Century Gothic"/>
              <a:cs typeface="Century Gothic"/>
              <a:sym typeface="Century Gothic"/>
            </a:endParaRPr>
          </a:p>
          <a:p>
            <a:pPr indent="-104775" lvl="0" marL="171450" marR="0" rtl="0" algn="l">
              <a:lnSpc>
                <a:spcPct val="130000"/>
              </a:lnSpc>
              <a:spcBef>
                <a:spcPts val="0"/>
              </a:spcBef>
              <a:spcAft>
                <a:spcPts val="0"/>
              </a:spcAft>
              <a:buClr>
                <a:srgbClr val="000000"/>
              </a:buClr>
              <a:buSzPts val="1050"/>
              <a:buFont typeface="Noto Sans Symbols"/>
              <a:buNone/>
            </a:pPr>
            <a:r>
              <a:t/>
            </a:r>
            <a:endParaRPr b="0" i="0" sz="1050" u="none" cap="none" strike="noStrike">
              <a:solidFill>
                <a:srgbClr val="000000"/>
              </a:solidFill>
              <a:latin typeface="Century Gothic"/>
              <a:ea typeface="Century Gothic"/>
              <a:cs typeface="Century Gothic"/>
              <a:sym typeface="Century Gothic"/>
            </a:endParaRPr>
          </a:p>
        </p:txBody>
      </p:sp>
      <p:grpSp>
        <p:nvGrpSpPr>
          <p:cNvPr id="227" name="Google Shape;227;p22"/>
          <p:cNvGrpSpPr/>
          <p:nvPr/>
        </p:nvGrpSpPr>
        <p:grpSpPr>
          <a:xfrm>
            <a:off x="3397396" y="2746728"/>
            <a:ext cx="2595296" cy="3240127"/>
            <a:chOff x="3526766" y="1799781"/>
            <a:chExt cx="2379477" cy="2468856"/>
          </a:xfrm>
        </p:grpSpPr>
        <p:grpSp>
          <p:nvGrpSpPr>
            <p:cNvPr id="228" name="Google Shape;228;p22"/>
            <p:cNvGrpSpPr/>
            <p:nvPr/>
          </p:nvGrpSpPr>
          <p:grpSpPr>
            <a:xfrm>
              <a:off x="4320891" y="1955100"/>
              <a:ext cx="750510" cy="2122264"/>
              <a:chOff x="4424203" y="3511807"/>
              <a:chExt cx="414486" cy="2211613"/>
            </a:xfrm>
          </p:grpSpPr>
          <p:grpSp>
            <p:nvGrpSpPr>
              <p:cNvPr id="229" name="Google Shape;229;p22"/>
              <p:cNvGrpSpPr/>
              <p:nvPr/>
            </p:nvGrpSpPr>
            <p:grpSpPr>
              <a:xfrm>
                <a:off x="4424834" y="3511807"/>
                <a:ext cx="413856" cy="1922226"/>
                <a:chOff x="4467903" y="3986834"/>
                <a:chExt cx="357049" cy="1922226"/>
              </a:xfrm>
            </p:grpSpPr>
            <p:grpSp>
              <p:nvGrpSpPr>
                <p:cNvPr id="230" name="Google Shape;230;p22"/>
                <p:cNvGrpSpPr/>
                <p:nvPr/>
              </p:nvGrpSpPr>
              <p:grpSpPr>
                <a:xfrm>
                  <a:off x="4468033" y="3986834"/>
                  <a:ext cx="356919" cy="1548867"/>
                  <a:chOff x="4435861" y="3955218"/>
                  <a:chExt cx="403800" cy="1752310"/>
                </a:xfrm>
              </p:grpSpPr>
              <p:sp>
                <p:nvSpPr>
                  <p:cNvPr id="231" name="Google Shape;231;p22"/>
                  <p:cNvSpPr txBox="1"/>
                  <p:nvPr/>
                </p:nvSpPr>
                <p:spPr>
                  <a:xfrm>
                    <a:off x="4435861" y="3955218"/>
                    <a:ext cx="403800" cy="221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595959"/>
                      </a:buClr>
                      <a:buSzPts val="1000"/>
                      <a:buFont typeface="Century Gothic"/>
                      <a:buNone/>
                    </a:pPr>
                    <a:r>
                      <a:rPr b="1" i="0" lang="en-US" sz="1000" u="none" cap="none" strike="noStrike">
                        <a:solidFill>
                          <a:srgbClr val="595959"/>
                        </a:solidFill>
                        <a:latin typeface="Century Gothic"/>
                        <a:ea typeface="Century Gothic"/>
                        <a:cs typeface="Century Gothic"/>
                        <a:sym typeface="Century Gothic"/>
                      </a:rPr>
                      <a:t>+</a:t>
                    </a:r>
                    <a:endParaRPr b="0" i="0" sz="1000" u="none" cap="none" strike="noStrike">
                      <a:solidFill>
                        <a:srgbClr val="000000"/>
                      </a:solidFill>
                      <a:latin typeface="Century Gothic"/>
                      <a:ea typeface="Century Gothic"/>
                      <a:cs typeface="Century Gothic"/>
                      <a:sym typeface="Century Gothic"/>
                    </a:endParaRPr>
                  </a:p>
                </p:txBody>
              </p:sp>
              <p:sp>
                <p:nvSpPr>
                  <p:cNvPr id="232" name="Google Shape;232;p22"/>
                  <p:cNvSpPr txBox="1"/>
                  <p:nvPr/>
                </p:nvSpPr>
                <p:spPr>
                  <a:xfrm>
                    <a:off x="4435861" y="4344486"/>
                    <a:ext cx="403800" cy="221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595959"/>
                      </a:buClr>
                      <a:buSzPts val="1000"/>
                      <a:buFont typeface="Century Gothic"/>
                      <a:buNone/>
                    </a:pPr>
                    <a:r>
                      <a:rPr b="1" i="0" lang="en-US" sz="1000" u="none" cap="none" strike="noStrike">
                        <a:solidFill>
                          <a:srgbClr val="595959"/>
                        </a:solidFill>
                        <a:latin typeface="Century Gothic"/>
                        <a:ea typeface="Century Gothic"/>
                        <a:cs typeface="Century Gothic"/>
                        <a:sym typeface="Century Gothic"/>
                      </a:rPr>
                      <a:t>+</a:t>
                    </a:r>
                    <a:endParaRPr b="0" i="0" sz="1000" u="none" cap="none" strike="noStrike">
                      <a:solidFill>
                        <a:srgbClr val="000000"/>
                      </a:solidFill>
                      <a:latin typeface="Century Gothic"/>
                      <a:ea typeface="Century Gothic"/>
                      <a:cs typeface="Century Gothic"/>
                      <a:sym typeface="Century Gothic"/>
                    </a:endParaRPr>
                  </a:p>
                </p:txBody>
              </p:sp>
              <p:sp>
                <p:nvSpPr>
                  <p:cNvPr id="233" name="Google Shape;233;p22"/>
                  <p:cNvSpPr txBox="1"/>
                  <p:nvPr/>
                </p:nvSpPr>
                <p:spPr>
                  <a:xfrm>
                    <a:off x="4435861" y="4725134"/>
                    <a:ext cx="403800" cy="221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595959"/>
                      </a:buClr>
                      <a:buSzPts val="1000"/>
                      <a:buFont typeface="Century Gothic"/>
                      <a:buNone/>
                    </a:pPr>
                    <a:r>
                      <a:rPr b="1" i="0" lang="en-US" sz="1000" u="none" cap="none" strike="noStrike">
                        <a:solidFill>
                          <a:srgbClr val="595959"/>
                        </a:solidFill>
                        <a:latin typeface="Century Gothic"/>
                        <a:ea typeface="Century Gothic"/>
                        <a:cs typeface="Century Gothic"/>
                        <a:sym typeface="Century Gothic"/>
                      </a:rPr>
                      <a:t>+</a:t>
                    </a:r>
                    <a:endParaRPr b="0" i="0" sz="1000" u="none" cap="none" strike="noStrike">
                      <a:solidFill>
                        <a:srgbClr val="000000"/>
                      </a:solidFill>
                      <a:latin typeface="Century Gothic"/>
                      <a:ea typeface="Century Gothic"/>
                      <a:cs typeface="Century Gothic"/>
                      <a:sym typeface="Century Gothic"/>
                    </a:endParaRPr>
                  </a:p>
                </p:txBody>
              </p:sp>
              <p:sp>
                <p:nvSpPr>
                  <p:cNvPr id="234" name="Google Shape;234;p22"/>
                  <p:cNvSpPr txBox="1"/>
                  <p:nvPr/>
                </p:nvSpPr>
                <p:spPr>
                  <a:xfrm>
                    <a:off x="4435861" y="5105779"/>
                    <a:ext cx="403800" cy="221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595959"/>
                      </a:buClr>
                      <a:buSzPts val="1000"/>
                      <a:buFont typeface="Century Gothic"/>
                      <a:buNone/>
                    </a:pPr>
                    <a:r>
                      <a:rPr b="1" i="0" lang="en-US" sz="1000" u="none" cap="none" strike="noStrike">
                        <a:solidFill>
                          <a:srgbClr val="595959"/>
                        </a:solidFill>
                        <a:latin typeface="Century Gothic"/>
                        <a:ea typeface="Century Gothic"/>
                        <a:cs typeface="Century Gothic"/>
                        <a:sym typeface="Century Gothic"/>
                      </a:rPr>
                      <a:t>+</a:t>
                    </a:r>
                    <a:endParaRPr b="0" i="0" sz="1000" u="none" cap="none" strike="noStrike">
                      <a:solidFill>
                        <a:srgbClr val="000000"/>
                      </a:solidFill>
                      <a:latin typeface="Century Gothic"/>
                      <a:ea typeface="Century Gothic"/>
                      <a:cs typeface="Century Gothic"/>
                      <a:sym typeface="Century Gothic"/>
                    </a:endParaRPr>
                  </a:p>
                </p:txBody>
              </p:sp>
              <p:sp>
                <p:nvSpPr>
                  <p:cNvPr id="235" name="Google Shape;235;p22"/>
                  <p:cNvSpPr txBox="1"/>
                  <p:nvPr/>
                </p:nvSpPr>
                <p:spPr>
                  <a:xfrm>
                    <a:off x="4435861" y="5486428"/>
                    <a:ext cx="403800" cy="221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595959"/>
                      </a:buClr>
                      <a:buSzPts val="1000"/>
                      <a:buFont typeface="Century Gothic"/>
                      <a:buNone/>
                    </a:pPr>
                    <a:r>
                      <a:rPr b="1" i="0" lang="en-US" sz="1000" u="none" cap="none" strike="noStrike">
                        <a:solidFill>
                          <a:srgbClr val="595959"/>
                        </a:solidFill>
                        <a:latin typeface="Century Gothic"/>
                        <a:ea typeface="Century Gothic"/>
                        <a:cs typeface="Century Gothic"/>
                        <a:sym typeface="Century Gothic"/>
                      </a:rPr>
                      <a:t>+</a:t>
                    </a:r>
                    <a:endParaRPr b="0" i="0" sz="1000" u="none" cap="none" strike="noStrike">
                      <a:solidFill>
                        <a:srgbClr val="000000"/>
                      </a:solidFill>
                      <a:latin typeface="Century Gothic"/>
                      <a:ea typeface="Century Gothic"/>
                      <a:cs typeface="Century Gothic"/>
                      <a:sym typeface="Century Gothic"/>
                    </a:endParaRPr>
                  </a:p>
                </p:txBody>
              </p:sp>
            </p:grpSp>
            <p:sp>
              <p:nvSpPr>
                <p:cNvPr id="236" name="Google Shape;236;p22"/>
                <p:cNvSpPr txBox="1"/>
                <p:nvPr/>
              </p:nvSpPr>
              <p:spPr>
                <a:xfrm>
                  <a:off x="4467903" y="5713460"/>
                  <a:ext cx="357000" cy="195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595959"/>
                    </a:buClr>
                    <a:buSzPts val="1000"/>
                    <a:buFont typeface="Century Gothic"/>
                    <a:buNone/>
                  </a:pPr>
                  <a:r>
                    <a:rPr b="1" i="0" lang="en-US" sz="1000" u="none" cap="none" strike="noStrike">
                      <a:solidFill>
                        <a:srgbClr val="595959"/>
                      </a:solidFill>
                      <a:latin typeface="Century Gothic"/>
                      <a:ea typeface="Century Gothic"/>
                      <a:cs typeface="Century Gothic"/>
                      <a:sym typeface="Century Gothic"/>
                    </a:rPr>
                    <a:t>+</a:t>
                  </a:r>
                  <a:endParaRPr b="0" i="0" sz="1000" u="none" cap="none" strike="noStrike">
                    <a:solidFill>
                      <a:srgbClr val="000000"/>
                    </a:solidFill>
                    <a:latin typeface="Century Gothic"/>
                    <a:ea typeface="Century Gothic"/>
                    <a:cs typeface="Century Gothic"/>
                    <a:sym typeface="Century Gothic"/>
                  </a:endParaRPr>
                </a:p>
              </p:txBody>
            </p:sp>
          </p:grpSp>
          <p:sp>
            <p:nvSpPr>
              <p:cNvPr id="237" name="Google Shape;237;p22"/>
              <p:cNvSpPr txBox="1"/>
              <p:nvPr/>
            </p:nvSpPr>
            <p:spPr>
              <a:xfrm>
                <a:off x="4424203" y="5527820"/>
                <a:ext cx="413700" cy="195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595959"/>
                  </a:buClr>
                  <a:buSzPts val="1000"/>
                  <a:buFont typeface="Century Gothic"/>
                  <a:buNone/>
                </a:pPr>
                <a:r>
                  <a:rPr b="1" i="0" lang="en-US" sz="1000" u="none" cap="none" strike="noStrike">
                    <a:solidFill>
                      <a:srgbClr val="595959"/>
                    </a:solidFill>
                    <a:latin typeface="Century Gothic"/>
                    <a:ea typeface="Century Gothic"/>
                    <a:cs typeface="Century Gothic"/>
                    <a:sym typeface="Century Gothic"/>
                  </a:rPr>
                  <a:t>+</a:t>
                </a:r>
                <a:endParaRPr b="0" i="0" sz="1000" u="none" cap="none" strike="noStrike">
                  <a:solidFill>
                    <a:srgbClr val="000000"/>
                  </a:solidFill>
                  <a:latin typeface="Century Gothic"/>
                  <a:ea typeface="Century Gothic"/>
                  <a:cs typeface="Century Gothic"/>
                  <a:sym typeface="Century Gothic"/>
                </a:endParaRPr>
              </a:p>
            </p:txBody>
          </p:sp>
        </p:grpSp>
        <p:sp>
          <p:nvSpPr>
            <p:cNvPr id="238" name="Google Shape;238;p22"/>
            <p:cNvSpPr txBox="1"/>
            <p:nvPr/>
          </p:nvSpPr>
          <p:spPr>
            <a:xfrm>
              <a:off x="3570143" y="1799781"/>
              <a:ext cx="2336100" cy="187500"/>
            </a:xfrm>
            <a:prstGeom prst="rect">
              <a:avLst/>
            </a:prstGeom>
            <a:solidFill>
              <a:srgbClr val="BFBFB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000"/>
                <a:buFont typeface="Century Gothic"/>
                <a:buNone/>
              </a:pPr>
              <a:r>
                <a:rPr b="0" i="0" lang="en-US" sz="1000" u="none" cap="none" strike="noStrike">
                  <a:solidFill>
                    <a:schemeClr val="dk1"/>
                  </a:solidFill>
                  <a:latin typeface="Century Gothic"/>
                  <a:ea typeface="Century Gothic"/>
                  <a:cs typeface="Century Gothic"/>
                  <a:sym typeface="Century Gothic"/>
                </a:rPr>
                <a:t>Social Influential Score</a:t>
              </a:r>
              <a:endParaRPr b="0" i="0" sz="1000" u="none" cap="none" strike="noStrike">
                <a:solidFill>
                  <a:schemeClr val="dk1"/>
                </a:solidFill>
                <a:latin typeface="Century Gothic"/>
                <a:ea typeface="Century Gothic"/>
                <a:cs typeface="Century Gothic"/>
                <a:sym typeface="Century Gothic"/>
              </a:endParaRPr>
            </a:p>
          </p:txBody>
        </p:sp>
        <p:sp>
          <p:nvSpPr>
            <p:cNvPr id="239" name="Google Shape;239;p22"/>
            <p:cNvSpPr txBox="1"/>
            <p:nvPr/>
          </p:nvSpPr>
          <p:spPr>
            <a:xfrm>
              <a:off x="3570143" y="2116928"/>
              <a:ext cx="2336100" cy="187500"/>
            </a:xfrm>
            <a:prstGeom prst="rect">
              <a:avLst/>
            </a:prstGeom>
            <a:solidFill>
              <a:srgbClr val="BFBFB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000"/>
                <a:buFont typeface="Century Gothic"/>
                <a:buNone/>
              </a:pPr>
              <a:r>
                <a:rPr b="0" i="0" lang="en-US" sz="1000" u="none" cap="none" strike="noStrike">
                  <a:solidFill>
                    <a:schemeClr val="dk1"/>
                  </a:solidFill>
                  <a:latin typeface="Century Gothic"/>
                  <a:ea typeface="Century Gothic"/>
                  <a:cs typeface="Century Gothic"/>
                  <a:sym typeface="Century Gothic"/>
                </a:rPr>
                <a:t>Donation/Contribution</a:t>
              </a:r>
              <a:endParaRPr b="0" i="0" sz="1000" u="none" cap="none" strike="noStrike">
                <a:solidFill>
                  <a:schemeClr val="dk1"/>
                </a:solidFill>
                <a:latin typeface="Century Gothic"/>
                <a:ea typeface="Century Gothic"/>
                <a:cs typeface="Century Gothic"/>
                <a:sym typeface="Century Gothic"/>
              </a:endParaRPr>
            </a:p>
          </p:txBody>
        </p:sp>
        <p:sp>
          <p:nvSpPr>
            <p:cNvPr id="240" name="Google Shape;240;p22"/>
            <p:cNvSpPr txBox="1"/>
            <p:nvPr/>
          </p:nvSpPr>
          <p:spPr>
            <a:xfrm>
              <a:off x="3570143" y="2443884"/>
              <a:ext cx="2336100" cy="187500"/>
            </a:xfrm>
            <a:prstGeom prst="rect">
              <a:avLst/>
            </a:prstGeom>
            <a:solidFill>
              <a:srgbClr val="BFBFB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000"/>
                <a:buFont typeface="Century Gothic"/>
                <a:buNone/>
              </a:pPr>
              <a:r>
                <a:rPr b="0" i="0" lang="en-US" sz="1000" u="none" cap="none" strike="noStrike">
                  <a:solidFill>
                    <a:schemeClr val="dk1"/>
                  </a:solidFill>
                  <a:latin typeface="Century Gothic"/>
                  <a:ea typeface="Century Gothic"/>
                  <a:cs typeface="Century Gothic"/>
                  <a:sym typeface="Century Gothic"/>
                </a:rPr>
                <a:t>Economics &amp; Social Issues Score</a:t>
              </a:r>
              <a:endParaRPr b="0" i="0" sz="1000" u="none" cap="none" strike="noStrike">
                <a:solidFill>
                  <a:schemeClr val="dk1"/>
                </a:solidFill>
                <a:latin typeface="Century Gothic"/>
                <a:ea typeface="Century Gothic"/>
                <a:cs typeface="Century Gothic"/>
                <a:sym typeface="Century Gothic"/>
              </a:endParaRPr>
            </a:p>
          </p:txBody>
        </p:sp>
        <p:sp>
          <p:nvSpPr>
            <p:cNvPr id="241" name="Google Shape;241;p22"/>
            <p:cNvSpPr txBox="1"/>
            <p:nvPr/>
          </p:nvSpPr>
          <p:spPr>
            <a:xfrm>
              <a:off x="3570143" y="2776598"/>
              <a:ext cx="2336100" cy="187500"/>
            </a:xfrm>
            <a:prstGeom prst="rect">
              <a:avLst/>
            </a:prstGeom>
            <a:solidFill>
              <a:srgbClr val="BFBFB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000"/>
                <a:buFont typeface="Century Gothic"/>
                <a:buNone/>
              </a:pPr>
              <a:r>
                <a:rPr b="0" i="0" lang="en-US" sz="1000" u="none" cap="none" strike="noStrike">
                  <a:solidFill>
                    <a:schemeClr val="dk1"/>
                  </a:solidFill>
                  <a:latin typeface="Century Gothic"/>
                  <a:ea typeface="Century Gothic"/>
                  <a:cs typeface="Century Gothic"/>
                  <a:sym typeface="Century Gothic"/>
                </a:rPr>
                <a:t>Veteran in the Household</a:t>
              </a:r>
              <a:endParaRPr b="0" i="0" sz="1000" u="none" cap="none" strike="noStrike">
                <a:solidFill>
                  <a:schemeClr val="dk1"/>
                </a:solidFill>
                <a:latin typeface="Century Gothic"/>
                <a:ea typeface="Century Gothic"/>
                <a:cs typeface="Century Gothic"/>
                <a:sym typeface="Century Gothic"/>
              </a:endParaRPr>
            </a:p>
          </p:txBody>
        </p:sp>
        <p:sp>
          <p:nvSpPr>
            <p:cNvPr id="242" name="Google Shape;242;p22"/>
            <p:cNvSpPr txBox="1"/>
            <p:nvPr/>
          </p:nvSpPr>
          <p:spPr>
            <a:xfrm>
              <a:off x="3570143" y="3100338"/>
              <a:ext cx="2336100" cy="187500"/>
            </a:xfrm>
            <a:prstGeom prst="rect">
              <a:avLst/>
            </a:prstGeom>
            <a:solidFill>
              <a:srgbClr val="BFBFB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000"/>
                <a:buFont typeface="Century Gothic"/>
                <a:buNone/>
              </a:pPr>
              <a:r>
                <a:rPr b="0" i="0" lang="en-US" sz="1000" u="none" cap="none" strike="noStrike">
                  <a:solidFill>
                    <a:schemeClr val="dk1"/>
                  </a:solidFill>
                  <a:latin typeface="Century Gothic"/>
                  <a:ea typeface="Century Gothic"/>
                  <a:cs typeface="Century Gothic"/>
                  <a:sym typeface="Century Gothic"/>
                </a:rPr>
                <a:t>Constitutional Liberty Score</a:t>
              </a:r>
              <a:endParaRPr b="0" i="0" sz="1000" u="none" cap="none" strike="noStrike">
                <a:solidFill>
                  <a:schemeClr val="dk1"/>
                </a:solidFill>
                <a:latin typeface="Century Gothic"/>
                <a:ea typeface="Century Gothic"/>
                <a:cs typeface="Century Gothic"/>
                <a:sym typeface="Century Gothic"/>
              </a:endParaRPr>
            </a:p>
          </p:txBody>
        </p:sp>
        <p:sp>
          <p:nvSpPr>
            <p:cNvPr id="243" name="Google Shape;243;p22"/>
            <p:cNvSpPr txBox="1"/>
            <p:nvPr/>
          </p:nvSpPr>
          <p:spPr>
            <a:xfrm>
              <a:off x="3570143" y="3398346"/>
              <a:ext cx="2336100" cy="258000"/>
            </a:xfrm>
            <a:prstGeom prst="rect">
              <a:avLst/>
            </a:prstGeom>
            <a:solidFill>
              <a:srgbClr val="BFBFB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800"/>
                <a:buFont typeface="Century Gothic"/>
                <a:buNone/>
              </a:pPr>
              <a:r>
                <a:rPr b="0" i="0" lang="en-US" sz="800" u="none" cap="none" strike="noStrike">
                  <a:solidFill>
                    <a:schemeClr val="dk1"/>
                  </a:solidFill>
                  <a:latin typeface="Century Gothic"/>
                  <a:ea typeface="Century Gothic"/>
                  <a:cs typeface="Century Gothic"/>
                  <a:sym typeface="Century Gothic"/>
                </a:rPr>
                <a:t>Home Patriot Score (National Security &amp; War on Terror)</a:t>
              </a:r>
              <a:endParaRPr b="0" i="0" sz="800" u="none" cap="none" strike="noStrike">
                <a:solidFill>
                  <a:schemeClr val="dk1"/>
                </a:solidFill>
                <a:latin typeface="Century Gothic"/>
                <a:ea typeface="Century Gothic"/>
                <a:cs typeface="Century Gothic"/>
                <a:sym typeface="Century Gothic"/>
              </a:endParaRPr>
            </a:p>
          </p:txBody>
        </p:sp>
        <p:sp>
          <p:nvSpPr>
            <p:cNvPr id="244" name="Google Shape;244;p22"/>
            <p:cNvSpPr txBox="1"/>
            <p:nvPr/>
          </p:nvSpPr>
          <p:spPr>
            <a:xfrm>
              <a:off x="3526766" y="3766707"/>
              <a:ext cx="2336100" cy="164100"/>
            </a:xfrm>
            <a:prstGeom prst="rect">
              <a:avLst/>
            </a:prstGeom>
            <a:solidFill>
              <a:srgbClr val="BFBFB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800"/>
                <a:buFont typeface="Century Gothic"/>
                <a:buNone/>
              </a:pPr>
              <a:r>
                <a:rPr b="0" i="0" lang="en-US" sz="800" u="none" cap="none" strike="noStrike">
                  <a:solidFill>
                    <a:schemeClr val="dk1"/>
                  </a:solidFill>
                  <a:latin typeface="Century Gothic"/>
                  <a:ea typeface="Century Gothic"/>
                  <a:cs typeface="Century Gothic"/>
                  <a:sym typeface="Century Gothic"/>
                </a:rPr>
                <a:t>Border Security Security/Immigration Score</a:t>
              </a:r>
              <a:endParaRPr b="0" i="0" sz="800" u="none" cap="none" strike="noStrike">
                <a:solidFill>
                  <a:schemeClr val="dk1"/>
                </a:solidFill>
                <a:latin typeface="Century Gothic"/>
                <a:ea typeface="Century Gothic"/>
                <a:cs typeface="Century Gothic"/>
                <a:sym typeface="Century Gothic"/>
              </a:endParaRPr>
            </a:p>
          </p:txBody>
        </p:sp>
        <p:sp>
          <p:nvSpPr>
            <p:cNvPr id="245" name="Google Shape;245;p22"/>
            <p:cNvSpPr txBox="1"/>
            <p:nvPr/>
          </p:nvSpPr>
          <p:spPr>
            <a:xfrm>
              <a:off x="3570143" y="4081137"/>
              <a:ext cx="2336100" cy="187500"/>
            </a:xfrm>
            <a:prstGeom prst="rect">
              <a:avLst/>
            </a:prstGeom>
            <a:solidFill>
              <a:srgbClr val="BFBFB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000"/>
                <a:buFont typeface="Century Gothic"/>
                <a:buNone/>
              </a:pPr>
              <a:r>
                <a:rPr b="0" i="0" lang="en-US" sz="1000" u="none" cap="none" strike="noStrike">
                  <a:solidFill>
                    <a:schemeClr val="dk1"/>
                  </a:solidFill>
                  <a:latin typeface="Century Gothic"/>
                  <a:ea typeface="Century Gothic"/>
                  <a:cs typeface="Century Gothic"/>
                  <a:sym typeface="Century Gothic"/>
                </a:rPr>
                <a:t>Ethic Code/Group/Languages</a:t>
              </a:r>
              <a:endParaRPr b="0" i="0" sz="1000" u="none" cap="none" strike="noStrike">
                <a:solidFill>
                  <a:schemeClr val="dk1"/>
                </a:solidFill>
                <a:latin typeface="Century Gothic"/>
                <a:ea typeface="Century Gothic"/>
                <a:cs typeface="Century Gothic"/>
                <a:sym typeface="Century Gothic"/>
              </a:endParaRPr>
            </a:p>
          </p:txBody>
        </p:sp>
      </p:grpSp>
      <p:sp>
        <p:nvSpPr>
          <p:cNvPr id="246" name="Google Shape;246;p22"/>
          <p:cNvSpPr/>
          <p:nvPr/>
        </p:nvSpPr>
        <p:spPr>
          <a:xfrm>
            <a:off x="3444838" y="2187217"/>
            <a:ext cx="25482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3"/>
              </a:buClr>
              <a:buSzPts val="1200"/>
              <a:buFont typeface="Century Gothic"/>
              <a:buNone/>
            </a:pPr>
            <a:r>
              <a:rPr b="1" i="0" lang="en-US" sz="1200" u="none" cap="none" strike="noStrike">
                <a:solidFill>
                  <a:schemeClr val="accent3"/>
                </a:solidFill>
                <a:latin typeface="Century Gothic"/>
                <a:ea typeface="Century Gothic"/>
                <a:cs typeface="Century Gothic"/>
                <a:sym typeface="Century Gothic"/>
              </a:rPr>
              <a:t>Proprietary voter profiles</a:t>
            </a:r>
            <a:endParaRPr b="1" i="0" sz="1200" u="none" cap="none" strike="noStrike">
              <a:solidFill>
                <a:schemeClr val="accent3"/>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chemeClr val="accent3"/>
              </a:buClr>
              <a:buSzPts val="1200"/>
              <a:buFont typeface="Century Gothic"/>
              <a:buNone/>
            </a:pPr>
            <a:r>
              <a:rPr b="1" i="0" lang="en-US" sz="1200" u="none" cap="none" strike="noStrike">
                <a:solidFill>
                  <a:schemeClr val="accent3"/>
                </a:solidFill>
                <a:latin typeface="Century Gothic"/>
                <a:ea typeface="Century Gothic"/>
                <a:cs typeface="Century Gothic"/>
                <a:sym typeface="Century Gothic"/>
              </a:rPr>
              <a:t>found in our massive database</a:t>
            </a:r>
            <a:endParaRPr b="0" i="0" sz="1200" u="none" cap="none" strike="noStrike">
              <a:solidFill>
                <a:schemeClr val="accent3"/>
              </a:solidFill>
              <a:latin typeface="Calibri"/>
              <a:ea typeface="Calibri"/>
              <a:cs typeface="Calibri"/>
              <a:sym typeface="Calibri"/>
            </a:endParaRPr>
          </a:p>
        </p:txBody>
      </p:sp>
      <p:sp>
        <p:nvSpPr>
          <p:cNvPr id="247" name="Google Shape;247;p22"/>
          <p:cNvSpPr txBox="1"/>
          <p:nvPr/>
        </p:nvSpPr>
        <p:spPr>
          <a:xfrm>
            <a:off x="6457405" y="4336432"/>
            <a:ext cx="2551800" cy="1443000"/>
          </a:xfrm>
          <a:prstGeom prst="rect">
            <a:avLst/>
          </a:prstGeom>
          <a:solidFill>
            <a:srgbClr val="F2F2F2"/>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dk1"/>
              </a:buClr>
              <a:buSzPts val="1050"/>
              <a:buFont typeface="Century Gothic"/>
              <a:buNone/>
            </a:pPr>
            <a:r>
              <a:rPr b="1" i="0" lang="en-US" sz="1050" u="none" cap="none" strike="noStrike">
                <a:solidFill>
                  <a:schemeClr val="dk1"/>
                </a:solidFill>
                <a:latin typeface="Century Gothic"/>
                <a:ea typeface="Century Gothic"/>
                <a:cs typeface="Century Gothic"/>
                <a:sym typeface="Century Gothic"/>
              </a:rPr>
              <a:t>  Jane Smith</a:t>
            </a:r>
            <a:endParaRPr b="0" i="0" sz="1800" u="none" cap="none" strike="noStrike">
              <a:solidFill>
                <a:srgbClr val="000000"/>
              </a:solidFill>
              <a:latin typeface="Century Gothic"/>
              <a:ea typeface="Century Gothic"/>
              <a:cs typeface="Century Gothic"/>
              <a:sym typeface="Century Gothic"/>
            </a:endParaRPr>
          </a:p>
          <a:p>
            <a:pPr indent="-171450" lvl="0" marL="171450" marR="0" rtl="0" algn="l">
              <a:lnSpc>
                <a:spcPct val="100000"/>
              </a:lnSpc>
              <a:spcBef>
                <a:spcPts val="0"/>
              </a:spcBef>
              <a:spcAft>
                <a:spcPts val="0"/>
              </a:spcAft>
              <a:buClr>
                <a:schemeClr val="dk1"/>
              </a:buClr>
              <a:buSzPts val="900"/>
              <a:buFont typeface="Arial"/>
              <a:buChar char="•"/>
            </a:pPr>
            <a:r>
              <a:rPr b="0" i="0" lang="en-US" sz="900" u="none" cap="none" strike="noStrike">
                <a:solidFill>
                  <a:schemeClr val="dk1"/>
                </a:solidFill>
                <a:latin typeface="Century Gothic"/>
                <a:ea typeface="Century Gothic"/>
                <a:cs typeface="Century Gothic"/>
                <a:sym typeface="Century Gothic"/>
              </a:rPr>
              <a:t>Female, Age 32</a:t>
            </a:r>
            <a:endParaRPr b="0" i="0" sz="1800" u="none" cap="none" strike="noStrike">
              <a:solidFill>
                <a:srgbClr val="000000"/>
              </a:solidFill>
              <a:latin typeface="Century Gothic"/>
              <a:ea typeface="Century Gothic"/>
              <a:cs typeface="Century Gothic"/>
              <a:sym typeface="Century Gothic"/>
            </a:endParaRPr>
          </a:p>
          <a:p>
            <a:pPr indent="-171450" lvl="0" marL="171450" marR="0" rtl="0" algn="l">
              <a:lnSpc>
                <a:spcPct val="100000"/>
              </a:lnSpc>
              <a:spcBef>
                <a:spcPts val="0"/>
              </a:spcBef>
              <a:spcAft>
                <a:spcPts val="0"/>
              </a:spcAft>
              <a:buClr>
                <a:schemeClr val="dk1"/>
              </a:buClr>
              <a:buSzPts val="900"/>
              <a:buFont typeface="Arial"/>
              <a:buChar char="•"/>
            </a:pPr>
            <a:r>
              <a:rPr b="0" i="0" lang="en-US" sz="900" u="none" cap="none" strike="noStrike">
                <a:solidFill>
                  <a:schemeClr val="dk1"/>
                </a:solidFill>
                <a:latin typeface="Century Gothic"/>
                <a:ea typeface="Century Gothic"/>
                <a:cs typeface="Century Gothic"/>
                <a:sym typeface="Century Gothic"/>
              </a:rPr>
              <a:t>Democrat </a:t>
            </a:r>
            <a:endParaRPr b="0" i="0" sz="900" u="none" cap="none" strike="noStrike">
              <a:solidFill>
                <a:schemeClr val="dk1"/>
              </a:solidFill>
              <a:latin typeface="Century Gothic"/>
              <a:ea typeface="Century Gothic"/>
              <a:cs typeface="Century Gothic"/>
              <a:sym typeface="Century Gothic"/>
            </a:endParaRPr>
          </a:p>
          <a:p>
            <a:pPr indent="-171450" lvl="0" marL="171450" marR="0" rtl="0" algn="l">
              <a:lnSpc>
                <a:spcPct val="100000"/>
              </a:lnSpc>
              <a:spcBef>
                <a:spcPts val="0"/>
              </a:spcBef>
              <a:spcAft>
                <a:spcPts val="0"/>
              </a:spcAft>
              <a:buClr>
                <a:schemeClr val="dk1"/>
              </a:buClr>
              <a:buSzPts val="900"/>
              <a:buFont typeface="Arial"/>
              <a:buChar char="•"/>
            </a:pPr>
            <a:r>
              <a:rPr b="0" i="0" lang="en-US" sz="900" u="none" cap="none" strike="noStrike">
                <a:solidFill>
                  <a:schemeClr val="dk1"/>
                </a:solidFill>
                <a:latin typeface="Century Gothic"/>
                <a:ea typeface="Century Gothic"/>
                <a:cs typeface="Century Gothic"/>
                <a:sym typeface="Century Gothic"/>
              </a:rPr>
              <a:t>435 Main Street</a:t>
            </a:r>
            <a:endParaRPr b="0" i="0" sz="1800" u="none" cap="none" strike="noStrike">
              <a:solidFill>
                <a:srgbClr val="000000"/>
              </a:solidFill>
              <a:latin typeface="Century Gothic"/>
              <a:ea typeface="Century Gothic"/>
              <a:cs typeface="Century Gothic"/>
              <a:sym typeface="Century Gothic"/>
            </a:endParaRPr>
          </a:p>
          <a:p>
            <a:pPr indent="-171450" lvl="0" marL="171450" marR="0" rtl="0" algn="l">
              <a:lnSpc>
                <a:spcPct val="100000"/>
              </a:lnSpc>
              <a:spcBef>
                <a:spcPts val="0"/>
              </a:spcBef>
              <a:spcAft>
                <a:spcPts val="0"/>
              </a:spcAft>
              <a:buClr>
                <a:schemeClr val="dk1"/>
              </a:buClr>
              <a:buSzPts val="900"/>
              <a:buFont typeface="Arial"/>
              <a:buChar char="•"/>
            </a:pPr>
            <a:r>
              <a:rPr b="0" i="0" lang="en-US" sz="900" u="none" cap="none" strike="noStrike">
                <a:solidFill>
                  <a:schemeClr val="dk1"/>
                </a:solidFill>
                <a:latin typeface="Century Gothic"/>
                <a:ea typeface="Century Gothic"/>
                <a:cs typeface="Century Gothic"/>
                <a:sym typeface="Century Gothic"/>
              </a:rPr>
              <a:t>Income $63K</a:t>
            </a:r>
            <a:endParaRPr b="0" i="0" sz="900" u="none" cap="none" strike="noStrike">
              <a:solidFill>
                <a:schemeClr val="dk1"/>
              </a:solidFill>
              <a:latin typeface="Century Gothic"/>
              <a:ea typeface="Century Gothic"/>
              <a:cs typeface="Century Gothic"/>
              <a:sym typeface="Century Gothic"/>
            </a:endParaRPr>
          </a:p>
          <a:p>
            <a:pPr indent="-171450" lvl="0" marL="171450" marR="0" rtl="0" algn="l">
              <a:lnSpc>
                <a:spcPct val="100000"/>
              </a:lnSpc>
              <a:spcBef>
                <a:spcPts val="0"/>
              </a:spcBef>
              <a:spcAft>
                <a:spcPts val="0"/>
              </a:spcAft>
              <a:buClr>
                <a:schemeClr val="dk1"/>
              </a:buClr>
              <a:buSzPts val="900"/>
              <a:buFont typeface="Arial"/>
              <a:buChar char="•"/>
            </a:pPr>
            <a:r>
              <a:rPr b="0" i="0" lang="en-US" sz="900" u="none" cap="none" strike="noStrike">
                <a:solidFill>
                  <a:schemeClr val="dk1"/>
                </a:solidFill>
                <a:latin typeface="Century Gothic"/>
                <a:ea typeface="Century Gothic"/>
                <a:cs typeface="Century Gothic"/>
                <a:sym typeface="Century Gothic"/>
              </a:rPr>
              <a:t>Went to college </a:t>
            </a:r>
            <a:endParaRPr b="0" i="0" sz="1800" u="none" cap="none" strike="noStrike">
              <a:solidFill>
                <a:srgbClr val="000000"/>
              </a:solidFill>
              <a:latin typeface="Century Gothic"/>
              <a:ea typeface="Century Gothic"/>
              <a:cs typeface="Century Gothic"/>
              <a:sym typeface="Century Gothic"/>
            </a:endParaRPr>
          </a:p>
          <a:p>
            <a:pPr indent="-171450" lvl="0" marL="171450" marR="0" rtl="0" algn="l">
              <a:lnSpc>
                <a:spcPct val="100000"/>
              </a:lnSpc>
              <a:spcBef>
                <a:spcPts val="0"/>
              </a:spcBef>
              <a:spcAft>
                <a:spcPts val="0"/>
              </a:spcAft>
              <a:buClr>
                <a:schemeClr val="dk1"/>
              </a:buClr>
              <a:buSzPts val="900"/>
              <a:buFont typeface="Arial"/>
              <a:buChar char="•"/>
            </a:pPr>
            <a:r>
              <a:rPr b="0" i="0" lang="en-US" sz="900" u="none" cap="none" strike="noStrike">
                <a:solidFill>
                  <a:schemeClr val="dk1"/>
                </a:solidFill>
                <a:latin typeface="Century Gothic"/>
                <a:ea typeface="Century Gothic"/>
                <a:cs typeface="Century Gothic"/>
                <a:sym typeface="Century Gothic"/>
              </a:rPr>
              <a:t>Has a child in Catholic school and a veteran spouse</a:t>
            </a:r>
            <a:endParaRPr b="0" i="0" sz="1800" u="none" cap="none" strike="noStrike">
              <a:solidFill>
                <a:srgbClr val="000000"/>
              </a:solidFill>
              <a:latin typeface="Century Gothic"/>
              <a:ea typeface="Century Gothic"/>
              <a:cs typeface="Century Gothic"/>
              <a:sym typeface="Century Gothic"/>
            </a:endParaRPr>
          </a:p>
          <a:p>
            <a:pPr indent="-171450" lvl="0" marL="171450" marR="0" rtl="0" algn="l">
              <a:lnSpc>
                <a:spcPct val="100000"/>
              </a:lnSpc>
              <a:spcBef>
                <a:spcPts val="0"/>
              </a:spcBef>
              <a:spcAft>
                <a:spcPts val="0"/>
              </a:spcAft>
              <a:buClr>
                <a:schemeClr val="dk1"/>
              </a:buClr>
              <a:buSzPts val="900"/>
              <a:buFont typeface="Arial"/>
              <a:buChar char="•"/>
            </a:pPr>
            <a:r>
              <a:rPr b="0" i="0" lang="en-US" sz="900" u="none" cap="none" strike="noStrike">
                <a:solidFill>
                  <a:schemeClr val="dk1"/>
                </a:solidFill>
                <a:latin typeface="Century Gothic"/>
                <a:ea typeface="Century Gothic"/>
                <a:cs typeface="Century Gothic"/>
                <a:sym typeface="Century Gothic"/>
              </a:rPr>
              <a:t>Previously attended political rallies </a:t>
            </a:r>
            <a:endParaRPr b="0" i="0" sz="1800" u="none" cap="none" strike="noStrike">
              <a:solidFill>
                <a:srgbClr val="000000"/>
              </a:solidFill>
              <a:latin typeface="Century Gothic"/>
              <a:ea typeface="Century Gothic"/>
              <a:cs typeface="Century Gothic"/>
              <a:sym typeface="Century Gothic"/>
            </a:endParaRPr>
          </a:p>
        </p:txBody>
      </p:sp>
      <p:cxnSp>
        <p:nvCxnSpPr>
          <p:cNvPr id="248" name="Google Shape;248;p22"/>
          <p:cNvCxnSpPr/>
          <p:nvPr/>
        </p:nvCxnSpPr>
        <p:spPr>
          <a:xfrm>
            <a:off x="6277704" y="2633977"/>
            <a:ext cx="0" cy="3394800"/>
          </a:xfrm>
          <a:prstGeom prst="straightConnector1">
            <a:avLst/>
          </a:prstGeom>
          <a:noFill/>
          <a:ln cap="flat" cmpd="sng" w="19050">
            <a:solidFill>
              <a:srgbClr val="D8D8D8"/>
            </a:solidFill>
            <a:prstDash val="solid"/>
            <a:round/>
            <a:headEnd len="sm" w="sm" type="none"/>
            <a:tailEnd len="sm" w="sm" type="none"/>
          </a:ln>
        </p:spPr>
      </p:cxnSp>
      <p:pic>
        <p:nvPicPr>
          <p:cNvPr id="249" name="Google Shape;249;p22"/>
          <p:cNvPicPr preferRelativeResize="0"/>
          <p:nvPr/>
        </p:nvPicPr>
        <p:blipFill rotWithShape="1">
          <a:blip r:embed="rId4">
            <a:alphaModFix/>
          </a:blip>
          <a:srcRect b="0" l="0" r="0" t="0"/>
          <a:stretch/>
        </p:blipFill>
        <p:spPr>
          <a:xfrm>
            <a:off x="6777309" y="2554926"/>
            <a:ext cx="1912378" cy="1886446"/>
          </a:xfrm>
          <a:prstGeom prst="rect">
            <a:avLst/>
          </a:prstGeom>
          <a:noFill/>
          <a:ln>
            <a:noFill/>
          </a:ln>
        </p:spPr>
      </p:pic>
      <p:sp>
        <p:nvSpPr>
          <p:cNvPr id="250" name="Google Shape;250;p22"/>
          <p:cNvSpPr txBox="1"/>
          <p:nvPr/>
        </p:nvSpPr>
        <p:spPr>
          <a:xfrm>
            <a:off x="7483075" y="63425"/>
            <a:ext cx="1660800" cy="1323600"/>
          </a:xfrm>
          <a:prstGeom prst="rect">
            <a:avLst/>
          </a:prstGeom>
          <a:solidFill>
            <a:srgbClr val="FF0000"/>
          </a:solid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chemeClr val="lt1"/>
              </a:buClr>
              <a:buSzPts val="1200"/>
              <a:buFont typeface="Century Gothic"/>
              <a:buNone/>
            </a:pPr>
            <a:r>
              <a:rPr b="1" i="0" lang="en-US" sz="1000" u="none" cap="none" strike="noStrike">
                <a:solidFill>
                  <a:schemeClr val="lt1"/>
                </a:solidFill>
                <a:latin typeface="Century Gothic"/>
                <a:ea typeface="Century Gothic"/>
                <a:cs typeface="Century Gothic"/>
                <a:sym typeface="Century Gothic"/>
              </a:rPr>
              <a:t>BELOW IS ONLY AN EXAMPLE: ALWAYS CUSTOMIZE THE IDEAL VOTER PROFILE BASED ON WHAT YOU LEARNED IN YOUR CNA TO CREATE A MOCK PROFILE FOR JANE SMITH</a:t>
            </a:r>
            <a:endParaRPr b="1" i="0" sz="1000" u="none" cap="none" strike="noStrike">
              <a:solidFill>
                <a:schemeClr val="lt1"/>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3"/>
          <p:cNvSpPr txBox="1"/>
          <p:nvPr>
            <p:ph idx="12" type="sldNum"/>
          </p:nvPr>
        </p:nvSpPr>
        <p:spPr>
          <a:xfrm>
            <a:off x="8576733" y="6386078"/>
            <a:ext cx="395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56" name="Google Shape;256;p23"/>
          <p:cNvSpPr txBox="1"/>
          <p:nvPr/>
        </p:nvSpPr>
        <p:spPr>
          <a:xfrm>
            <a:off x="120238" y="163780"/>
            <a:ext cx="90222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b="1" lang="en-US" sz="3000">
                <a:solidFill>
                  <a:schemeClr val="lt1"/>
                </a:solidFill>
                <a:latin typeface="Century Gothic"/>
                <a:ea typeface="Century Gothic"/>
                <a:cs typeface="Century Gothic"/>
                <a:sym typeface="Century Gothic"/>
              </a:rPr>
              <a:t>Communicate and Connect with Voters </a:t>
            </a:r>
            <a:endParaRPr b="1" sz="3000">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chemeClr val="dk1"/>
              </a:buClr>
              <a:buSzPts val="1100"/>
              <a:buFont typeface="Arial"/>
              <a:buNone/>
            </a:pPr>
            <a:r>
              <a:rPr b="1" lang="en-US" sz="3000">
                <a:solidFill>
                  <a:schemeClr val="lt1"/>
                </a:solidFill>
                <a:latin typeface="Century Gothic"/>
                <a:ea typeface="Century Gothic"/>
                <a:cs typeface="Century Gothic"/>
                <a:sym typeface="Century Gothic"/>
              </a:rPr>
              <a:t>via High Frequency Media</a:t>
            </a:r>
            <a:endParaRPr b="1" sz="3000">
              <a:solidFill>
                <a:schemeClr val="lt1"/>
              </a:solidFill>
              <a:latin typeface="Century Gothic"/>
              <a:ea typeface="Century Gothic"/>
              <a:cs typeface="Century Gothic"/>
              <a:sym typeface="Century Gothic"/>
            </a:endParaRPr>
          </a:p>
        </p:txBody>
      </p:sp>
      <p:pic>
        <p:nvPicPr>
          <p:cNvPr descr="A picture containing text, clipart&#10;&#10;Description automatically generated" id="257" name="Google Shape;257;p23"/>
          <p:cNvPicPr preferRelativeResize="0"/>
          <p:nvPr/>
        </p:nvPicPr>
        <p:blipFill rotWithShape="1">
          <a:blip r:embed="rId3">
            <a:alphaModFix/>
          </a:blip>
          <a:srcRect b="0" l="0" r="0" t="0"/>
          <a:stretch/>
        </p:blipFill>
        <p:spPr>
          <a:xfrm>
            <a:off x="7215293" y="6406528"/>
            <a:ext cx="1303997" cy="319925"/>
          </a:xfrm>
          <a:prstGeom prst="rect">
            <a:avLst/>
          </a:prstGeom>
          <a:noFill/>
          <a:ln>
            <a:noFill/>
          </a:ln>
        </p:spPr>
      </p:pic>
      <p:sp>
        <p:nvSpPr>
          <p:cNvPr id="258" name="Google Shape;258;p23"/>
          <p:cNvSpPr txBox="1"/>
          <p:nvPr/>
        </p:nvSpPr>
        <p:spPr>
          <a:xfrm>
            <a:off x="340757" y="5599980"/>
            <a:ext cx="8307900" cy="5232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400"/>
              <a:buFont typeface="Century Gothic"/>
              <a:buNone/>
            </a:pPr>
            <a:r>
              <a:rPr b="0" i="0" lang="en-US" sz="1400" u="none" cap="none" strike="noStrike">
                <a:solidFill>
                  <a:srgbClr val="000000"/>
                </a:solidFill>
                <a:latin typeface="Century Gothic"/>
                <a:ea typeface="Century Gothic"/>
                <a:cs typeface="Century Gothic"/>
                <a:sym typeface="Century Gothic"/>
              </a:rPr>
              <a:t>Available Tools: Crossed-Device Display, Pre-Roll Video, Contextual Native, ConnectedTV, and Responsive Email</a:t>
            </a:r>
            <a:endParaRPr b="0" i="0" sz="1400" u="none" cap="none" strike="noStrike">
              <a:solidFill>
                <a:srgbClr val="000000"/>
              </a:solidFill>
              <a:latin typeface="Century Gothic"/>
              <a:ea typeface="Century Gothic"/>
              <a:cs typeface="Century Gothic"/>
              <a:sym typeface="Century Gothic"/>
            </a:endParaRPr>
          </a:p>
        </p:txBody>
      </p:sp>
      <p:pic>
        <p:nvPicPr>
          <p:cNvPr id="259" name="Google Shape;259;p23"/>
          <p:cNvPicPr preferRelativeResize="0"/>
          <p:nvPr/>
        </p:nvPicPr>
        <p:blipFill rotWithShape="1">
          <a:blip r:embed="rId4">
            <a:alphaModFix/>
          </a:blip>
          <a:srcRect b="0" l="0" r="0" t="0"/>
          <a:stretch/>
        </p:blipFill>
        <p:spPr>
          <a:xfrm>
            <a:off x="819398" y="2039586"/>
            <a:ext cx="7327074" cy="3663537"/>
          </a:xfrm>
          <a:prstGeom prst="rect">
            <a:avLst/>
          </a:prstGeom>
          <a:noFill/>
          <a:ln>
            <a:noFill/>
          </a:ln>
        </p:spPr>
      </p:pic>
      <p:sp>
        <p:nvSpPr>
          <p:cNvPr id="260" name="Google Shape;260;p23"/>
          <p:cNvSpPr txBox="1"/>
          <p:nvPr/>
        </p:nvSpPr>
        <p:spPr>
          <a:xfrm>
            <a:off x="109022" y="1341206"/>
            <a:ext cx="8949900" cy="309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600" u="none" cap="none" strike="noStrike">
                <a:solidFill>
                  <a:srgbClr val="000000"/>
                </a:solidFill>
                <a:latin typeface="Century Gothic"/>
                <a:ea typeface="Century Gothic"/>
                <a:cs typeface="Century Gothic"/>
                <a:sym typeface="Century Gothic"/>
              </a:rPr>
              <a:t>We customize your campaign to reach your potential voters everywhere they go online! </a:t>
            </a:r>
            <a:endParaRPr b="1" i="0" sz="1600" u="none" cap="none" strike="noStrike">
              <a:solidFill>
                <a:srgbClr val="000000"/>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400"/>
              <a:buFont typeface="Arial"/>
              <a:buNone/>
            </a:pPr>
            <a:r>
              <a:rPr b="0" i="0" lang="en-US" sz="1600" u="none" cap="none" strike="noStrike">
                <a:solidFill>
                  <a:srgbClr val="000000"/>
                </a:solidFill>
                <a:latin typeface="Century Gothic"/>
                <a:ea typeface="Century Gothic"/>
                <a:cs typeface="Century Gothic"/>
                <a:sym typeface="Century Gothic"/>
              </a:rPr>
              <a:t>We will only serve ads to the devices that the voter most frequently uses. </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24"/>
          <p:cNvSpPr txBox="1"/>
          <p:nvPr>
            <p:ph idx="12" type="sldNum"/>
          </p:nvPr>
        </p:nvSpPr>
        <p:spPr>
          <a:xfrm>
            <a:off x="8576733" y="6386078"/>
            <a:ext cx="395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66" name="Google Shape;266;p24"/>
          <p:cNvSpPr txBox="1"/>
          <p:nvPr/>
        </p:nvSpPr>
        <p:spPr>
          <a:xfrm>
            <a:off x="120238" y="316180"/>
            <a:ext cx="9022200" cy="554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b="1" lang="en-US" sz="3000">
                <a:solidFill>
                  <a:schemeClr val="lt1"/>
                </a:solidFill>
                <a:latin typeface="Century Gothic"/>
                <a:ea typeface="Century Gothic"/>
                <a:cs typeface="Century Gothic"/>
                <a:sym typeface="Century Gothic"/>
              </a:rPr>
              <a:t>Response Data Report</a:t>
            </a:r>
            <a:endParaRPr b="1" sz="3000">
              <a:solidFill>
                <a:schemeClr val="lt1"/>
              </a:solidFill>
              <a:latin typeface="Century Gothic"/>
              <a:ea typeface="Century Gothic"/>
              <a:cs typeface="Century Gothic"/>
              <a:sym typeface="Century Gothic"/>
            </a:endParaRPr>
          </a:p>
        </p:txBody>
      </p:sp>
      <p:pic>
        <p:nvPicPr>
          <p:cNvPr descr="A picture containing text, clipart&#10;&#10;Description automatically generated" id="267" name="Google Shape;267;p24"/>
          <p:cNvPicPr preferRelativeResize="0"/>
          <p:nvPr/>
        </p:nvPicPr>
        <p:blipFill rotWithShape="1">
          <a:blip r:embed="rId3">
            <a:alphaModFix/>
          </a:blip>
          <a:srcRect b="0" l="0" r="0" t="0"/>
          <a:stretch/>
        </p:blipFill>
        <p:spPr>
          <a:xfrm>
            <a:off x="7215293" y="6406528"/>
            <a:ext cx="1303997" cy="319925"/>
          </a:xfrm>
          <a:prstGeom prst="rect">
            <a:avLst/>
          </a:prstGeom>
          <a:noFill/>
          <a:ln>
            <a:noFill/>
          </a:ln>
        </p:spPr>
      </p:pic>
      <p:pic>
        <p:nvPicPr>
          <p:cNvPr id="268" name="Google Shape;268;p24"/>
          <p:cNvPicPr preferRelativeResize="0"/>
          <p:nvPr>
            <p:ph idx="4294967295" type="body"/>
          </p:nvPr>
        </p:nvPicPr>
        <p:blipFill rotWithShape="1">
          <a:blip r:embed="rId4">
            <a:alphaModFix/>
          </a:blip>
          <a:srcRect b="0" l="0" r="0" t="0"/>
          <a:stretch/>
        </p:blipFill>
        <p:spPr>
          <a:xfrm>
            <a:off x="370713" y="1257300"/>
            <a:ext cx="5727600" cy="4792800"/>
          </a:xfrm>
          <a:prstGeom prst="rect">
            <a:avLst/>
          </a:prstGeom>
          <a:noFill/>
          <a:ln>
            <a:noFill/>
          </a:ln>
        </p:spPr>
      </p:pic>
      <p:sp>
        <p:nvSpPr>
          <p:cNvPr id="269" name="Google Shape;269;p24"/>
          <p:cNvSpPr txBox="1"/>
          <p:nvPr/>
        </p:nvSpPr>
        <p:spPr>
          <a:xfrm>
            <a:off x="6306657" y="2035136"/>
            <a:ext cx="2694000" cy="1643100"/>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600"/>
              <a:buFont typeface="Century Gothic"/>
              <a:buNone/>
            </a:pPr>
            <a:r>
              <a:rPr b="0" i="0" lang="en-US" sz="1600" u="none" cap="none" strike="noStrike">
                <a:solidFill>
                  <a:srgbClr val="000000"/>
                </a:solidFill>
                <a:latin typeface="Century Gothic"/>
                <a:ea typeface="Century Gothic"/>
                <a:cs typeface="Century Gothic"/>
                <a:sym typeface="Century Gothic"/>
              </a:rPr>
              <a:t>The Response Data Report will show you exactly who engaged with your E-Mail.  You’ll see who opened it, and who clicked your email links to visit your website and learn more.  This helps your sales team identify the local consumers who are HOTTEST to vote</a:t>
            </a:r>
            <a:endParaRPr b="0" i="0" sz="1600" u="none" cap="none" strike="noStrike">
              <a:solidFill>
                <a:srgbClr val="000000"/>
              </a:solidFill>
              <a:latin typeface="Century Gothic"/>
              <a:ea typeface="Century Gothic"/>
              <a:cs typeface="Century Gothic"/>
              <a:sym typeface="Century Gothic"/>
            </a:endParaRPr>
          </a:p>
        </p:txBody>
      </p:sp>
      <p:sp>
        <p:nvSpPr>
          <p:cNvPr id="270" name="Google Shape;270;p24"/>
          <p:cNvSpPr/>
          <p:nvPr/>
        </p:nvSpPr>
        <p:spPr>
          <a:xfrm>
            <a:off x="5247861" y="1257300"/>
            <a:ext cx="888000" cy="4792800"/>
          </a:xfrm>
          <a:prstGeom prst="rect">
            <a:avLst/>
          </a:prstGeom>
          <a:noFill/>
          <a:ln cap="flat" cmpd="sng" w="25400">
            <a:solidFill>
              <a:schemeClr val="accent1"/>
            </a:solidFill>
            <a:prstDash val="solid"/>
            <a:round/>
            <a:headEnd len="sm" w="sm" type="none"/>
            <a:tailEnd len="sm" w="sm" type="none"/>
          </a:ln>
          <a:effectLst>
            <a:outerShdw blurRad="38100" rotWithShape="0" dir="5400000" dist="23000">
              <a:srgbClr val="000000">
                <a:alpha val="34900"/>
              </a:srgbClr>
            </a:outerShdw>
          </a:effectLst>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11">
      <a:dk1>
        <a:srgbClr val="000000"/>
      </a:dk1>
      <a:lt1>
        <a:srgbClr val="FFFFFF"/>
      </a:lt1>
      <a:dk2>
        <a:srgbClr val="000000"/>
      </a:dk2>
      <a:lt2>
        <a:srgbClr val="004C93"/>
      </a:lt2>
      <a:accent1>
        <a:srgbClr val="01588E"/>
      </a:accent1>
      <a:accent2>
        <a:srgbClr val="0773B1"/>
      </a:accent2>
      <a:accent3>
        <a:srgbClr val="2DA5D7"/>
      </a:accent3>
      <a:accent4>
        <a:srgbClr val="FFFFFF"/>
      </a:accent4>
      <a:accent5>
        <a:srgbClr val="FFFFFF"/>
      </a:accent5>
      <a:accent6>
        <a:srgbClr val="808080"/>
      </a:accent6>
      <a:hlink>
        <a:srgbClr val="0000FF"/>
      </a:hlink>
      <a:folHlink>
        <a:srgbClr val="D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1C61A0"/>
      </a:accent1>
      <a:accent2>
        <a:srgbClr val="092851"/>
      </a:accent2>
      <a:accent3>
        <a:srgbClr val="0D3C7C"/>
      </a:accent3>
      <a:accent4>
        <a:srgbClr val="4E88CC"/>
      </a:accent4>
      <a:accent5>
        <a:srgbClr val="666666"/>
      </a:accent5>
      <a:accent6>
        <a:srgbClr val="B3B3B3"/>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