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x="7023100" cy="9309100"/>
  <p:embeddedFontLst>
    <p:embeddedFont>
      <p:font typeface="Century Gothic"/>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regular.fntdata"/><Relationship Id="rId11" Type="http://schemas.openxmlformats.org/officeDocument/2006/relationships/slide" Target="slides/slide6.xml"/><Relationship Id="rId22" Type="http://schemas.openxmlformats.org/officeDocument/2006/relationships/font" Target="fonts/CenturyGothic-italic.fntdata"/><Relationship Id="rId10" Type="http://schemas.openxmlformats.org/officeDocument/2006/relationships/slide" Target="slides/slide5.xml"/><Relationship Id="rId21" Type="http://schemas.openxmlformats.org/officeDocument/2006/relationships/font" Target="fonts/CenturyGothic-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CenturyGothic-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343" cy="467072"/>
          </a:xfrm>
          <a:prstGeom prst="rect">
            <a:avLst/>
          </a:prstGeom>
          <a:noFill/>
          <a:ln>
            <a:noFill/>
          </a:ln>
        </p:spPr>
        <p:txBody>
          <a:bodyPr anchorCtr="0" anchor="t" bIns="46650" lIns="93300" spcFirstLastPara="1" rIns="93300" wrap="square" tIns="46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2" y="0"/>
            <a:ext cx="3043343" cy="467072"/>
          </a:xfrm>
          <a:prstGeom prst="rect">
            <a:avLst/>
          </a:prstGeom>
          <a:noFill/>
          <a:ln>
            <a:noFill/>
          </a:ln>
        </p:spPr>
        <p:txBody>
          <a:bodyPr anchorCtr="0" anchor="t" bIns="46650" lIns="93300" spcFirstLastPara="1" rIns="93300" wrap="square" tIns="466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030"/>
            <a:ext cx="3043343" cy="467071"/>
          </a:xfrm>
          <a:prstGeom prst="rect">
            <a:avLst/>
          </a:prstGeom>
          <a:noFill/>
          <a:ln>
            <a:noFill/>
          </a:ln>
        </p:spPr>
        <p:txBody>
          <a:bodyPr anchorCtr="0" anchor="b" bIns="46650" lIns="93300" spcFirstLastPara="1" rIns="93300" wrap="square" tIns="46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69" name="Google Shape;69;p1: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17a3879760_0_336: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31" name="Google Shape;231;g117a3879760_0_336: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17a3879760_0_343: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42" name="Google Shape;242;g117a3879760_0_343: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17a3879760_0_350: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53" name="Google Shape;253;g117a3879760_0_350: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17a3879760_0_357: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64" name="Google Shape;264;g117a3879760_0_357: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17a3879760_0_13: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17a3879760_0_13:notes"/>
          <p:cNvSpPr txBox="1"/>
          <p:nvPr>
            <p:ph idx="1" type="body"/>
          </p:nvPr>
        </p:nvSpPr>
        <p:spPr>
          <a:xfrm>
            <a:off x="702310" y="4480004"/>
            <a:ext cx="5618400" cy="36654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76" name="Google Shape;276;g117a3879760_0_13: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17a3879760_0_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g117a3879760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17a3879760_0_106: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03" name="Google Shape;103;g117a3879760_0_106: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17a3879760_0_254: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51" name="Google Shape;151;g117a3879760_0_254: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17a3879760_0_301: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77" name="Google Shape;177;g117a3879760_0_301: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17a3879760_0_308: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91" name="Google Shape;191;g117a3879760_0_308: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17a3879760_0_322: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00" name="Google Shape;200;g117a3879760_0_322: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17a3879760_0_315: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09" name="Google Shape;209;g117a3879760_0_315: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17a3879760_0_329: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20" name="Google Shape;220;g117a3879760_0_329: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3.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5.jp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Photos">
  <p:cSld name="Cover Slide - Photos">
    <p:spTree>
      <p:nvGrpSpPr>
        <p:cNvPr id="13" name="Shape 13"/>
        <p:cNvGrpSpPr/>
        <p:nvPr/>
      </p:nvGrpSpPr>
      <p:grpSpPr>
        <a:xfrm>
          <a:off x="0" y="0"/>
          <a:ext cx="0" cy="0"/>
          <a:chOff x="0" y="0"/>
          <a:chExt cx="0" cy="0"/>
        </a:xfrm>
      </p:grpSpPr>
      <p:pic>
        <p:nvPicPr>
          <p:cNvPr descr="Cumulus_Curve2.png" id="14" name="Google Shape;14;p2"/>
          <p:cNvPicPr preferRelativeResize="0"/>
          <p:nvPr/>
        </p:nvPicPr>
        <p:blipFill rotWithShape="1">
          <a:blip r:embed="rId2">
            <a:alphaModFix/>
          </a:blip>
          <a:srcRect b="0" l="0" r="0" t="0"/>
          <a:stretch/>
        </p:blipFill>
        <p:spPr>
          <a:xfrm>
            <a:off x="3027536" y="-1"/>
            <a:ext cx="6125608" cy="6858001"/>
          </a:xfrm>
          <a:prstGeom prst="rect">
            <a:avLst/>
          </a:prstGeom>
          <a:noFill/>
          <a:ln>
            <a:noFill/>
          </a:ln>
        </p:spPr>
      </p:pic>
      <p:pic>
        <p:nvPicPr>
          <p:cNvPr id="15" name="Google Shape;15;p2"/>
          <p:cNvPicPr preferRelativeResize="0"/>
          <p:nvPr/>
        </p:nvPicPr>
        <p:blipFill rotWithShape="1">
          <a:blip r:embed="rId3">
            <a:alphaModFix/>
          </a:blip>
          <a:srcRect b="0" l="0" r="0" t="0"/>
          <a:stretch/>
        </p:blipFill>
        <p:spPr>
          <a:xfrm>
            <a:off x="0" y="1782"/>
            <a:ext cx="8691167" cy="68562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1">
  <p:cSld name="Divider Slide #1">
    <p:spTree>
      <p:nvGrpSpPr>
        <p:cNvPr id="56" name="Shape 56"/>
        <p:cNvGrpSpPr/>
        <p:nvPr/>
      </p:nvGrpSpPr>
      <p:grpSpPr>
        <a:xfrm>
          <a:off x="0" y="0"/>
          <a:ext cx="0" cy="0"/>
          <a:chOff x="0" y="0"/>
          <a:chExt cx="0" cy="0"/>
        </a:xfrm>
      </p:grpSpPr>
      <p:pic>
        <p:nvPicPr>
          <p:cNvPr descr="Blue.jpg" id="57" name="Google Shape;57;p11"/>
          <p:cNvPicPr preferRelativeResize="0"/>
          <p:nvPr/>
        </p:nvPicPr>
        <p:blipFill rotWithShape="1">
          <a:blip r:embed="rId2">
            <a:alphaModFix/>
          </a:blip>
          <a:srcRect b="0" l="0" r="0" t="0"/>
          <a:stretch/>
        </p:blipFill>
        <p:spPr>
          <a:xfrm>
            <a:off x="9144" y="0"/>
            <a:ext cx="9144000" cy="6858000"/>
          </a:xfrm>
          <a:prstGeom prst="rect">
            <a:avLst/>
          </a:prstGeom>
          <a:noFill/>
          <a:ln>
            <a:noFill/>
          </a:ln>
        </p:spPr>
      </p:pic>
      <p:pic>
        <p:nvPicPr>
          <p:cNvPr descr="Cumulus_Curve2.png" id="58" name="Google Shape;58;p11"/>
          <p:cNvPicPr preferRelativeResize="0"/>
          <p:nvPr/>
        </p:nvPicPr>
        <p:blipFill rotWithShape="1">
          <a:blip r:embed="rId3">
            <a:alphaModFix/>
          </a:blip>
          <a:srcRect b="0" l="0" r="0" t="0"/>
          <a:stretch/>
        </p:blipFill>
        <p:spPr>
          <a:xfrm>
            <a:off x="3018393" y="-2"/>
            <a:ext cx="6125608" cy="6858001"/>
          </a:xfrm>
          <a:prstGeom prst="rect">
            <a:avLst/>
          </a:prstGeom>
          <a:noFill/>
          <a:ln>
            <a:noFill/>
          </a:ln>
        </p:spPr>
      </p:pic>
      <p:sp>
        <p:nvSpPr>
          <p:cNvPr id="59" name="Google Shape;59;p11"/>
          <p:cNvSpPr txBox="1"/>
          <p:nvPr>
            <p:ph type="title"/>
          </p:nvPr>
        </p:nvSpPr>
        <p:spPr>
          <a:xfrm>
            <a:off x="4762500" y="2715420"/>
            <a:ext cx="3708400" cy="792162"/>
          </a:xfrm>
          <a:prstGeom prst="rect">
            <a:avLst/>
          </a:prstGeom>
          <a:noFill/>
          <a:ln>
            <a:noFill/>
          </a:ln>
        </p:spPr>
        <p:txBody>
          <a:bodyPr anchorCtr="0" anchor="ctr" bIns="45700" lIns="45700" spcFirstLastPara="1" rIns="45700" wrap="square" tIns="45700">
            <a:noAutofit/>
          </a:bodyPr>
          <a:lstStyle>
            <a:lvl1pPr lvl="0" algn="ctr">
              <a:lnSpc>
                <a:spcPct val="100000"/>
              </a:lnSpc>
              <a:spcBef>
                <a:spcPts val="0"/>
              </a:spcBef>
              <a:spcAft>
                <a:spcPts val="0"/>
              </a:spcAft>
              <a:buClr>
                <a:schemeClr val="accent1"/>
              </a:buClr>
              <a:buSzPts val="5400"/>
              <a:buFont typeface="Century Gothic"/>
              <a:buNone/>
              <a:defRPr sz="5400"/>
            </a:lvl1pPr>
            <a:lvl2pPr lvl="1" algn="ctr">
              <a:lnSpc>
                <a:spcPct val="100000"/>
              </a:lnSpc>
              <a:spcBef>
                <a:spcPts val="0"/>
              </a:spcBef>
              <a:spcAft>
                <a:spcPts val="0"/>
              </a:spcAft>
              <a:buClr>
                <a:schemeClr val="accent1"/>
              </a:buClr>
              <a:buSzPts val="1800"/>
              <a:buNone/>
              <a:defRPr/>
            </a:lvl2pPr>
            <a:lvl3pPr lvl="2" algn="ctr">
              <a:lnSpc>
                <a:spcPct val="100000"/>
              </a:lnSpc>
              <a:spcBef>
                <a:spcPts val="0"/>
              </a:spcBef>
              <a:spcAft>
                <a:spcPts val="0"/>
              </a:spcAft>
              <a:buClr>
                <a:schemeClr val="accent1"/>
              </a:buClr>
              <a:buSzPts val="1800"/>
              <a:buNone/>
              <a:defRPr/>
            </a:lvl3pPr>
            <a:lvl4pPr lvl="3" algn="ctr">
              <a:lnSpc>
                <a:spcPct val="100000"/>
              </a:lnSpc>
              <a:spcBef>
                <a:spcPts val="0"/>
              </a:spcBef>
              <a:spcAft>
                <a:spcPts val="0"/>
              </a:spcAft>
              <a:buClr>
                <a:schemeClr val="accent1"/>
              </a:buClr>
              <a:buSzPts val="1800"/>
              <a:buNone/>
              <a:defRPr/>
            </a:lvl4pPr>
            <a:lvl5pPr lvl="4" algn="ctr">
              <a:lnSpc>
                <a:spcPct val="100000"/>
              </a:lnSpc>
              <a:spcBef>
                <a:spcPts val="0"/>
              </a:spcBef>
              <a:spcAft>
                <a:spcPts val="0"/>
              </a:spcAft>
              <a:buClr>
                <a:schemeClr val="accent1"/>
              </a:buClr>
              <a:buSzPts val="1800"/>
              <a:buNone/>
              <a:defRPr/>
            </a:lvl5pPr>
            <a:lvl6pPr lvl="5" algn="ctr">
              <a:lnSpc>
                <a:spcPct val="100000"/>
              </a:lnSpc>
              <a:spcBef>
                <a:spcPts val="0"/>
              </a:spcBef>
              <a:spcAft>
                <a:spcPts val="0"/>
              </a:spcAft>
              <a:buClr>
                <a:schemeClr val="accent1"/>
              </a:buClr>
              <a:buSzPts val="1800"/>
              <a:buNone/>
              <a:defRPr/>
            </a:lvl6pPr>
            <a:lvl7pPr lvl="6" algn="ctr">
              <a:lnSpc>
                <a:spcPct val="100000"/>
              </a:lnSpc>
              <a:spcBef>
                <a:spcPts val="0"/>
              </a:spcBef>
              <a:spcAft>
                <a:spcPts val="0"/>
              </a:spcAft>
              <a:buClr>
                <a:schemeClr val="accent1"/>
              </a:buClr>
              <a:buSzPts val="1800"/>
              <a:buNone/>
              <a:defRPr/>
            </a:lvl7pPr>
            <a:lvl8pPr lvl="7" algn="ctr">
              <a:lnSpc>
                <a:spcPct val="100000"/>
              </a:lnSpc>
              <a:spcBef>
                <a:spcPts val="0"/>
              </a:spcBef>
              <a:spcAft>
                <a:spcPts val="0"/>
              </a:spcAft>
              <a:buClr>
                <a:schemeClr val="accent1"/>
              </a:buClr>
              <a:buSzPts val="1800"/>
              <a:buNone/>
              <a:defRPr/>
            </a:lvl8pPr>
            <a:lvl9pPr lvl="8" algn="ctr">
              <a:lnSpc>
                <a:spcPct val="100000"/>
              </a:lnSpc>
              <a:spcBef>
                <a:spcPts val="0"/>
              </a:spcBef>
              <a:spcAft>
                <a:spcPts val="0"/>
              </a:spcAft>
              <a:buClr>
                <a:schemeClr val="accent1"/>
              </a:buClr>
              <a:buSzPts val="1800"/>
              <a:buNone/>
              <a:defRPr/>
            </a:lvl9pPr>
          </a:lstStyle>
          <a:p/>
        </p:txBody>
      </p:sp>
      <p:sp>
        <p:nvSpPr>
          <p:cNvPr id="60" name="Google Shape;60;p11"/>
          <p:cNvSpPr txBox="1"/>
          <p:nvPr/>
        </p:nvSpPr>
        <p:spPr>
          <a:xfrm>
            <a:off x="0" y="6441999"/>
            <a:ext cx="425978" cy="261606"/>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BFBFBF"/>
              </a:buClr>
              <a:buSzPts val="1100"/>
              <a:buFont typeface="Century Gothic"/>
              <a:buNone/>
            </a:pPr>
            <a:fld id="{00000000-1234-1234-1234-123412341234}" type="slidenum">
              <a:rPr b="0" i="0" lang="en-US" sz="1100" u="none" cap="none" strike="noStrike">
                <a:solidFill>
                  <a:srgbClr val="BFBFBF"/>
                </a:solidFill>
                <a:latin typeface="Century Gothic"/>
                <a:ea typeface="Century Gothic"/>
                <a:cs typeface="Century Gothic"/>
                <a:sym typeface="Century Gothic"/>
              </a:rPr>
              <a:t>‹#›</a:t>
            </a:fld>
            <a:endParaRPr b="0" i="0" sz="1100" u="none" cap="none" strike="noStrike">
              <a:solidFill>
                <a:srgbClr val="BFBFBF"/>
              </a:solidFill>
              <a:latin typeface="Century Gothic"/>
              <a:ea typeface="Century Gothic"/>
              <a:cs typeface="Century Gothic"/>
              <a:sym typeface="Century Gothic"/>
            </a:endParaRPr>
          </a:p>
        </p:txBody>
      </p:sp>
      <p:pic>
        <p:nvPicPr>
          <p:cNvPr descr="CRSG_DCM-Horizontal-White.png" id="61" name="Google Shape;61;p11"/>
          <p:cNvPicPr preferRelativeResize="0"/>
          <p:nvPr/>
        </p:nvPicPr>
        <p:blipFill rotWithShape="1">
          <a:blip r:embed="rId4">
            <a:alphaModFix/>
          </a:blip>
          <a:srcRect b="0" l="0" r="0" t="0"/>
          <a:stretch/>
        </p:blipFill>
        <p:spPr>
          <a:xfrm>
            <a:off x="523530" y="6425229"/>
            <a:ext cx="1006055" cy="27477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T SLIDE - Thank You #2">
  <p:cSld name="LAST SLIDE - Thank You #2">
    <p:spTree>
      <p:nvGrpSpPr>
        <p:cNvPr id="62" name="Shape 62"/>
        <p:cNvGrpSpPr/>
        <p:nvPr/>
      </p:nvGrpSpPr>
      <p:grpSpPr>
        <a:xfrm>
          <a:off x="0" y="0"/>
          <a:ext cx="0" cy="0"/>
          <a:chOff x="0" y="0"/>
          <a:chExt cx="0" cy="0"/>
        </a:xfrm>
      </p:grpSpPr>
      <p:pic>
        <p:nvPicPr>
          <p:cNvPr descr="Image15.jpg" id="63" name="Google Shape;63;p12"/>
          <p:cNvPicPr preferRelativeResize="0"/>
          <p:nvPr/>
        </p:nvPicPr>
        <p:blipFill rotWithShape="1">
          <a:blip r:embed="rId2">
            <a:alphaModFix/>
          </a:blip>
          <a:srcRect b="0" l="9035" r="1465" t="5914"/>
          <a:stretch/>
        </p:blipFill>
        <p:spPr>
          <a:xfrm>
            <a:off x="-1" y="1206500"/>
            <a:ext cx="9144001" cy="508000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4" name="Shape 64"/>
        <p:cNvGrpSpPr/>
        <p:nvPr/>
      </p:nvGrpSpPr>
      <p:grpSpPr>
        <a:xfrm>
          <a:off x="0" y="0"/>
          <a:ext cx="0" cy="0"/>
          <a:chOff x="0" y="0"/>
          <a:chExt cx="0" cy="0"/>
        </a:xfrm>
      </p:grpSpPr>
      <p:sp>
        <p:nvSpPr>
          <p:cNvPr id="65" name="Google Shape;65;p13"/>
          <p:cNvSpPr txBox="1"/>
          <p:nvPr/>
        </p:nvSpPr>
        <p:spPr>
          <a:xfrm>
            <a:off x="8718022" y="6441999"/>
            <a:ext cx="425978" cy="26160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BFBFBF"/>
              </a:buClr>
              <a:buSzPts val="1100"/>
              <a:buFont typeface="Century Gothic"/>
              <a:buNone/>
            </a:pPr>
            <a:fld id="{00000000-1234-1234-1234-123412341234}" type="slidenum">
              <a:rPr b="0" i="0" lang="en-US" sz="1100" u="none" cap="none" strike="noStrike">
                <a:solidFill>
                  <a:srgbClr val="BFBFBF"/>
                </a:solidFill>
                <a:latin typeface="Century Gothic"/>
                <a:ea typeface="Century Gothic"/>
                <a:cs typeface="Century Gothic"/>
                <a:sym typeface="Century Gothic"/>
              </a:rPr>
              <a:t>‹#›</a:t>
            </a:fld>
            <a:endParaRPr b="0" i="0" sz="1100" u="none" cap="none" strike="noStrike">
              <a:solidFill>
                <a:srgbClr val="BFBFBF"/>
              </a:solidFill>
              <a:latin typeface="Century Gothic"/>
              <a:ea typeface="Century Gothic"/>
              <a:cs typeface="Century Gothic"/>
              <a:sym typeface="Century Gothic"/>
            </a:endParaRPr>
          </a:p>
        </p:txBody>
      </p:sp>
      <p:pic>
        <p:nvPicPr>
          <p:cNvPr descr="CRSG_DCM-Horizontal.png" id="66" name="Google Shape;66;p13"/>
          <p:cNvPicPr preferRelativeResize="0"/>
          <p:nvPr/>
        </p:nvPicPr>
        <p:blipFill rotWithShape="1">
          <a:blip r:embed="rId2">
            <a:alphaModFix/>
          </a:blip>
          <a:srcRect b="0" l="0" r="0" t="0"/>
          <a:stretch/>
        </p:blipFill>
        <p:spPr>
          <a:xfrm>
            <a:off x="7598083" y="6448720"/>
            <a:ext cx="959990" cy="32111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6" name="Shape 16"/>
        <p:cNvGrpSpPr/>
        <p:nvPr/>
      </p:nvGrpSpPr>
      <p:grpSpPr>
        <a:xfrm>
          <a:off x="0" y="0"/>
          <a:ext cx="0" cy="0"/>
          <a:chOff x="0" y="0"/>
          <a:chExt cx="0" cy="0"/>
        </a:xfrm>
      </p:grpSpPr>
      <p:sp>
        <p:nvSpPr>
          <p:cNvPr id="17" name="Google Shape;17;p3"/>
          <p:cNvSpPr/>
          <p:nvPr/>
        </p:nvSpPr>
        <p:spPr>
          <a:xfrm>
            <a:off x="0" y="0"/>
            <a:ext cx="9144000" cy="6858000"/>
          </a:xfrm>
          <a:prstGeom prst="rect">
            <a:avLst/>
          </a:prstGeom>
          <a:solidFill>
            <a:srgbClr val="003463"/>
          </a:solidFill>
          <a:ln>
            <a:noFill/>
          </a:ln>
          <a:effectLst>
            <a:outerShdw blurRad="38100" rotWithShape="0" dir="5400000" dist="23000">
              <a:srgbClr val="000000">
                <a:alpha val="2902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pic>
        <p:nvPicPr>
          <p:cNvPr descr="Blue.jpg" id="18" name="Google Shape;18;p3"/>
          <p:cNvPicPr preferRelativeResize="0"/>
          <p:nvPr/>
        </p:nvPicPr>
        <p:blipFill rotWithShape="1">
          <a:blip r:embed="rId2">
            <a:alphaModFix/>
          </a:blip>
          <a:srcRect b="82929" l="0" r="0" t="0"/>
          <a:stretch/>
        </p:blipFill>
        <p:spPr>
          <a:xfrm>
            <a:off x="0" y="0"/>
            <a:ext cx="9144000" cy="1170699"/>
          </a:xfrm>
          <a:prstGeom prst="rect">
            <a:avLst/>
          </a:prstGeom>
          <a:noFill/>
          <a:ln>
            <a:noFill/>
          </a:ln>
        </p:spPr>
      </p:pic>
      <p:pic>
        <p:nvPicPr>
          <p:cNvPr id="19" name="Google Shape;19;p3"/>
          <p:cNvPicPr preferRelativeResize="0"/>
          <p:nvPr/>
        </p:nvPicPr>
        <p:blipFill rotWithShape="1">
          <a:blip r:embed="rId3">
            <a:alphaModFix/>
          </a:blip>
          <a:srcRect b="0" l="0" r="0" t="0"/>
          <a:stretch/>
        </p:blipFill>
        <p:spPr>
          <a:xfrm>
            <a:off x="197284" y="6340765"/>
            <a:ext cx="1250515" cy="452773"/>
          </a:xfrm>
          <a:prstGeom prst="rect">
            <a:avLst/>
          </a:prstGeom>
          <a:noFill/>
          <a:ln>
            <a:noFill/>
          </a:ln>
        </p:spPr>
      </p:pic>
      <p:sp>
        <p:nvSpPr>
          <p:cNvPr id="20" name="Google Shape;20;p3"/>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3"/>
          <p:cNvSpPr/>
          <p:nvPr/>
        </p:nvSpPr>
        <p:spPr>
          <a:xfrm>
            <a:off x="1" y="1170709"/>
            <a:ext cx="9144000" cy="4946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Only - No Text ">
  <p:cSld name="Background Only - No Text ">
    <p:spTree>
      <p:nvGrpSpPr>
        <p:cNvPr id="22"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b="0" l="12720" r="12521" t="0"/>
          <a:stretch/>
        </p:blipFill>
        <p:spPr>
          <a:xfrm>
            <a:off x="-1588" y="0"/>
            <a:ext cx="9145588" cy="6883400"/>
          </a:xfrm>
          <a:prstGeom prst="rect">
            <a:avLst/>
          </a:prstGeom>
          <a:noFill/>
          <a:ln>
            <a:noFill/>
          </a:ln>
        </p:spPr>
      </p:pic>
      <p:cxnSp>
        <p:nvCxnSpPr>
          <p:cNvPr id="24" name="Google Shape;24;p4"/>
          <p:cNvCxnSpPr/>
          <p:nvPr/>
        </p:nvCxnSpPr>
        <p:spPr>
          <a:xfrm>
            <a:off x="-1588" y="1231900"/>
            <a:ext cx="9145588" cy="0"/>
          </a:xfrm>
          <a:prstGeom prst="straightConnector1">
            <a:avLst/>
          </a:prstGeom>
          <a:noFill/>
          <a:ln cap="flat" cmpd="sng" w="25400">
            <a:solidFill>
              <a:srgbClr val="D8D8D8"/>
            </a:solidFill>
            <a:prstDash val="solid"/>
            <a:round/>
            <a:headEnd len="sm" w="sm" type="none"/>
            <a:tailEnd len="sm" w="sm" type="none"/>
          </a:ln>
        </p:spPr>
      </p:cxnSp>
      <p:sp>
        <p:nvSpPr>
          <p:cNvPr id="25" name="Google Shape;25;p4"/>
          <p:cNvSpPr txBox="1"/>
          <p:nvPr/>
        </p:nvSpPr>
        <p:spPr>
          <a:xfrm>
            <a:off x="8718022" y="6441999"/>
            <a:ext cx="425978" cy="26160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BFBFBF"/>
              </a:buClr>
              <a:buSzPts val="1100"/>
              <a:buFont typeface="Century Gothic"/>
              <a:buNone/>
            </a:pPr>
            <a:fld id="{00000000-1234-1234-1234-123412341234}" type="slidenum">
              <a:rPr b="0" i="0" lang="en-US" sz="1100" u="none" cap="none" strike="noStrike">
                <a:solidFill>
                  <a:srgbClr val="BFBFBF"/>
                </a:solidFill>
                <a:latin typeface="Century Gothic"/>
                <a:ea typeface="Century Gothic"/>
                <a:cs typeface="Century Gothic"/>
                <a:sym typeface="Century Gothic"/>
              </a:rPr>
              <a:t>‹#›</a:t>
            </a:fld>
            <a:endParaRPr b="0" i="0" sz="1100" u="none" cap="none" strike="noStrike">
              <a:solidFill>
                <a:srgbClr val="BFBFBF"/>
              </a:solidFill>
              <a:latin typeface="Century Gothic"/>
              <a:ea typeface="Century Gothic"/>
              <a:cs typeface="Century Gothic"/>
              <a:sym typeface="Century Gothic"/>
            </a:endParaRPr>
          </a:p>
        </p:txBody>
      </p:sp>
      <p:pic>
        <p:nvPicPr>
          <p:cNvPr descr="CRSG_DCM-Horizontal-White.png" id="26" name="Google Shape;26;p4"/>
          <p:cNvPicPr preferRelativeResize="0"/>
          <p:nvPr/>
        </p:nvPicPr>
        <p:blipFill rotWithShape="1">
          <a:blip r:embed="rId3">
            <a:alphaModFix/>
          </a:blip>
          <a:srcRect b="0" l="0" r="0" t="0"/>
          <a:stretch/>
        </p:blipFill>
        <p:spPr>
          <a:xfrm>
            <a:off x="7593309" y="6475741"/>
            <a:ext cx="1006055" cy="27477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COPY OR ARTWORK" type="tx">
  <p:cSld name="TITLE_AND_BODY">
    <p:spTree>
      <p:nvGrpSpPr>
        <p:cNvPr id="27" name="Shape 2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imple">
  <p:cSld name="Cover Slide - Simple">
    <p:spTree>
      <p:nvGrpSpPr>
        <p:cNvPr id="28" name="Shape 28"/>
        <p:cNvGrpSpPr/>
        <p:nvPr/>
      </p:nvGrpSpPr>
      <p:grpSpPr>
        <a:xfrm>
          <a:off x="0" y="0"/>
          <a:ext cx="0" cy="0"/>
          <a:chOff x="0" y="0"/>
          <a:chExt cx="0" cy="0"/>
        </a:xfrm>
      </p:grpSpPr>
      <p:pic>
        <p:nvPicPr>
          <p:cNvPr descr="Blue.jpg" id="29" name="Google Shape;29;p6"/>
          <p:cNvPicPr preferRelativeResize="0"/>
          <p:nvPr/>
        </p:nvPicPr>
        <p:blipFill rotWithShape="1">
          <a:blip r:embed="rId2">
            <a:alphaModFix/>
          </a:blip>
          <a:srcRect b="0" l="0" r="0" t="0"/>
          <a:stretch/>
        </p:blipFill>
        <p:spPr>
          <a:xfrm>
            <a:off x="9144" y="0"/>
            <a:ext cx="9144000" cy="6858000"/>
          </a:xfrm>
          <a:prstGeom prst="rect">
            <a:avLst/>
          </a:prstGeom>
          <a:noFill/>
          <a:ln>
            <a:noFill/>
          </a:ln>
        </p:spPr>
      </p:pic>
      <p:pic>
        <p:nvPicPr>
          <p:cNvPr descr="Cumulus_Curve2.png" id="30" name="Google Shape;30;p6"/>
          <p:cNvPicPr preferRelativeResize="0"/>
          <p:nvPr/>
        </p:nvPicPr>
        <p:blipFill rotWithShape="1">
          <a:blip r:embed="rId3">
            <a:alphaModFix/>
          </a:blip>
          <a:srcRect b="0" l="0" r="0" t="0"/>
          <a:stretch/>
        </p:blipFill>
        <p:spPr>
          <a:xfrm>
            <a:off x="3018393" y="-2"/>
            <a:ext cx="6125608" cy="685800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White Footer">
  <p:cSld name="Content Slide - White Footer">
    <p:spTree>
      <p:nvGrpSpPr>
        <p:cNvPr id="31" name="Shape 31"/>
        <p:cNvGrpSpPr/>
        <p:nvPr/>
      </p:nvGrpSpPr>
      <p:grpSpPr>
        <a:xfrm>
          <a:off x="0" y="0"/>
          <a:ext cx="0" cy="0"/>
          <a:chOff x="0" y="0"/>
          <a:chExt cx="0" cy="0"/>
        </a:xfrm>
      </p:grpSpPr>
      <p:pic>
        <p:nvPicPr>
          <p:cNvPr descr="Cumulus-WhiteBKG.jpg" id="32" name="Google Shape;32;p7"/>
          <p:cNvPicPr preferRelativeResize="0"/>
          <p:nvPr/>
        </p:nvPicPr>
        <p:blipFill rotWithShape="1">
          <a:blip r:embed="rId2">
            <a:alphaModFix/>
          </a:blip>
          <a:srcRect b="0" l="0" r="0" t="80741"/>
          <a:stretch/>
        </p:blipFill>
        <p:spPr>
          <a:xfrm>
            <a:off x="1" y="5537200"/>
            <a:ext cx="9135879" cy="1320800"/>
          </a:xfrm>
          <a:prstGeom prst="rect">
            <a:avLst/>
          </a:prstGeom>
          <a:noFill/>
          <a:ln>
            <a:noFill/>
          </a:ln>
        </p:spPr>
      </p:pic>
      <p:cxnSp>
        <p:nvCxnSpPr>
          <p:cNvPr id="33" name="Google Shape;33;p7"/>
          <p:cNvCxnSpPr/>
          <p:nvPr/>
        </p:nvCxnSpPr>
        <p:spPr>
          <a:xfrm>
            <a:off x="-1588" y="1231900"/>
            <a:ext cx="9145588" cy="0"/>
          </a:xfrm>
          <a:prstGeom prst="straightConnector1">
            <a:avLst/>
          </a:prstGeom>
          <a:noFill/>
          <a:ln cap="flat" cmpd="sng" w="25400">
            <a:solidFill>
              <a:srgbClr val="D8D8D8"/>
            </a:solidFill>
            <a:prstDash val="solid"/>
            <a:round/>
            <a:headEnd len="sm" w="sm" type="none"/>
            <a:tailEnd len="sm" w="sm" type="none"/>
          </a:ln>
        </p:spPr>
      </p:cxnSp>
      <p:sp>
        <p:nvSpPr>
          <p:cNvPr id="34" name="Google Shape;34;p7"/>
          <p:cNvSpPr txBox="1"/>
          <p:nvPr>
            <p:ph idx="1" type="body"/>
          </p:nvPr>
        </p:nvSpPr>
        <p:spPr>
          <a:xfrm>
            <a:off x="377826" y="1422400"/>
            <a:ext cx="8423275" cy="4639733"/>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400"/>
              </a:spcBef>
              <a:spcAft>
                <a:spcPts val="0"/>
              </a:spcAft>
              <a:buClr>
                <a:srgbClr val="000000"/>
              </a:buClr>
              <a:buSzPts val="1800"/>
              <a:buNone/>
              <a:defRPr/>
            </a:lvl1pPr>
            <a:lvl2pPr indent="-228600" lvl="1" marL="914400" algn="l">
              <a:lnSpc>
                <a:spcPct val="100000"/>
              </a:lnSpc>
              <a:spcBef>
                <a:spcPts val="400"/>
              </a:spcBef>
              <a:spcAft>
                <a:spcPts val="0"/>
              </a:spcAft>
              <a:buClr>
                <a:srgbClr val="000000"/>
              </a:buClr>
              <a:buSzPts val="1800"/>
              <a:buNone/>
              <a:defRPr/>
            </a:lvl2pPr>
            <a:lvl3pPr indent="-228600" lvl="2" marL="1371600" algn="l">
              <a:lnSpc>
                <a:spcPct val="100000"/>
              </a:lnSpc>
              <a:spcBef>
                <a:spcPts val="400"/>
              </a:spcBef>
              <a:spcAft>
                <a:spcPts val="0"/>
              </a:spcAft>
              <a:buClr>
                <a:srgbClr val="000000"/>
              </a:buClr>
              <a:buSzPts val="1800"/>
              <a:buNone/>
              <a:defRPr/>
            </a:lvl3pPr>
            <a:lvl4pPr indent="-228600" lvl="3" marL="1828800" algn="l">
              <a:lnSpc>
                <a:spcPct val="100000"/>
              </a:lnSpc>
              <a:spcBef>
                <a:spcPts val="400"/>
              </a:spcBef>
              <a:spcAft>
                <a:spcPts val="0"/>
              </a:spcAft>
              <a:buClr>
                <a:srgbClr val="000000"/>
              </a:buClr>
              <a:buSzPts val="1800"/>
              <a:buNone/>
              <a:defRPr/>
            </a:lvl4pPr>
            <a:lvl5pPr indent="-228600" lvl="4" marL="2286000" algn="l">
              <a:lnSpc>
                <a:spcPct val="100000"/>
              </a:lnSpc>
              <a:spcBef>
                <a:spcPts val="400"/>
              </a:spcBef>
              <a:spcAft>
                <a:spcPts val="0"/>
              </a:spcAft>
              <a:buClr>
                <a:srgbClr val="000000"/>
              </a:buClr>
              <a:buSzPts val="1800"/>
              <a:buNone/>
              <a:defRPr/>
            </a:lvl5pPr>
            <a:lvl6pPr indent="-342900" lvl="5" marL="2743200" algn="l">
              <a:lnSpc>
                <a:spcPct val="100000"/>
              </a:lnSpc>
              <a:spcBef>
                <a:spcPts val="400"/>
              </a:spcBef>
              <a:spcAft>
                <a:spcPts val="0"/>
              </a:spcAft>
              <a:buClr>
                <a:srgbClr val="000000"/>
              </a:buClr>
              <a:buSzPts val="1800"/>
              <a:buChar char="•"/>
              <a:defRPr/>
            </a:lvl6pPr>
            <a:lvl7pPr indent="-342900" lvl="6" marL="3200400" algn="l">
              <a:lnSpc>
                <a:spcPct val="100000"/>
              </a:lnSpc>
              <a:spcBef>
                <a:spcPts val="400"/>
              </a:spcBef>
              <a:spcAft>
                <a:spcPts val="0"/>
              </a:spcAft>
              <a:buClr>
                <a:srgbClr val="000000"/>
              </a:buClr>
              <a:buSzPts val="1800"/>
              <a:buChar char="•"/>
              <a:defRPr/>
            </a:lvl7pPr>
            <a:lvl8pPr indent="-342900" lvl="7" marL="3657600" algn="l">
              <a:lnSpc>
                <a:spcPct val="100000"/>
              </a:lnSpc>
              <a:spcBef>
                <a:spcPts val="400"/>
              </a:spcBef>
              <a:spcAft>
                <a:spcPts val="0"/>
              </a:spcAft>
              <a:buClr>
                <a:srgbClr val="000000"/>
              </a:buClr>
              <a:buSzPts val="1800"/>
              <a:buChar char="•"/>
              <a:defRPr/>
            </a:lvl8pPr>
            <a:lvl9pPr indent="-342900" lvl="8" marL="4114800" algn="l">
              <a:lnSpc>
                <a:spcPct val="100000"/>
              </a:lnSpc>
              <a:spcBef>
                <a:spcPts val="400"/>
              </a:spcBef>
              <a:spcAft>
                <a:spcPts val="0"/>
              </a:spcAft>
              <a:buClr>
                <a:srgbClr val="000000"/>
              </a:buClr>
              <a:buSzPts val="1800"/>
              <a:buChar char="•"/>
              <a:defRPr/>
            </a:lvl9pPr>
          </a:lstStyle>
          <a:p/>
        </p:txBody>
      </p:sp>
      <p:sp>
        <p:nvSpPr>
          <p:cNvPr id="35" name="Google Shape;35;p7"/>
          <p:cNvSpPr txBox="1"/>
          <p:nvPr/>
        </p:nvSpPr>
        <p:spPr>
          <a:xfrm>
            <a:off x="8718022" y="6441999"/>
            <a:ext cx="425978" cy="26160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BFBFBF"/>
              </a:buClr>
              <a:buSzPts val="1100"/>
              <a:buFont typeface="Century Gothic"/>
              <a:buNone/>
            </a:pPr>
            <a:fld id="{00000000-1234-1234-1234-123412341234}" type="slidenum">
              <a:rPr b="0" i="0" lang="en-US" sz="1100" u="none" cap="none" strike="noStrike">
                <a:solidFill>
                  <a:srgbClr val="BFBFBF"/>
                </a:solidFill>
                <a:latin typeface="Century Gothic"/>
                <a:ea typeface="Century Gothic"/>
                <a:cs typeface="Century Gothic"/>
                <a:sym typeface="Century Gothic"/>
              </a:rPr>
              <a:t>‹#›</a:t>
            </a:fld>
            <a:endParaRPr b="0" i="0" sz="1100" u="none" cap="none" strike="noStrike">
              <a:solidFill>
                <a:srgbClr val="BFBFBF"/>
              </a:solidFill>
              <a:latin typeface="Century Gothic"/>
              <a:ea typeface="Century Gothic"/>
              <a:cs typeface="Century Gothic"/>
              <a:sym typeface="Century Gothic"/>
            </a:endParaRPr>
          </a:p>
        </p:txBody>
      </p:sp>
      <p:cxnSp>
        <p:nvCxnSpPr>
          <p:cNvPr id="36" name="Google Shape;36;p7"/>
          <p:cNvCxnSpPr/>
          <p:nvPr/>
        </p:nvCxnSpPr>
        <p:spPr>
          <a:xfrm>
            <a:off x="-1588" y="1231900"/>
            <a:ext cx="9145588" cy="0"/>
          </a:xfrm>
          <a:prstGeom prst="straightConnector1">
            <a:avLst/>
          </a:prstGeom>
          <a:noFill/>
          <a:ln cap="flat" cmpd="sng" w="25400">
            <a:solidFill>
              <a:srgbClr val="D8D8D8"/>
            </a:solidFill>
            <a:prstDash val="solid"/>
            <a:round/>
            <a:headEnd len="sm" w="sm" type="none"/>
            <a:tailEnd len="sm" w="sm" type="none"/>
          </a:ln>
        </p:spPr>
      </p:cxnSp>
      <p:sp>
        <p:nvSpPr>
          <p:cNvPr id="37" name="Google Shape;37;p7"/>
          <p:cNvSpPr txBox="1"/>
          <p:nvPr>
            <p:ph type="title"/>
          </p:nvPr>
        </p:nvSpPr>
        <p:spPr>
          <a:xfrm>
            <a:off x="407988" y="274639"/>
            <a:ext cx="8443912" cy="792162"/>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chemeClr val="accent1"/>
              </a:buClr>
              <a:buSzPts val="3200"/>
              <a:buFont typeface="Century Gothic"/>
              <a:buNone/>
              <a:defRPr sz="3200"/>
            </a:lvl1pPr>
            <a:lvl2pPr lvl="1" algn="ctr">
              <a:lnSpc>
                <a:spcPct val="100000"/>
              </a:lnSpc>
              <a:spcBef>
                <a:spcPts val="0"/>
              </a:spcBef>
              <a:spcAft>
                <a:spcPts val="0"/>
              </a:spcAft>
              <a:buClr>
                <a:schemeClr val="accent1"/>
              </a:buClr>
              <a:buSzPts val="1800"/>
              <a:buNone/>
              <a:defRPr/>
            </a:lvl2pPr>
            <a:lvl3pPr lvl="2" algn="ctr">
              <a:lnSpc>
                <a:spcPct val="100000"/>
              </a:lnSpc>
              <a:spcBef>
                <a:spcPts val="0"/>
              </a:spcBef>
              <a:spcAft>
                <a:spcPts val="0"/>
              </a:spcAft>
              <a:buClr>
                <a:schemeClr val="accent1"/>
              </a:buClr>
              <a:buSzPts val="1800"/>
              <a:buNone/>
              <a:defRPr/>
            </a:lvl3pPr>
            <a:lvl4pPr lvl="3" algn="ctr">
              <a:lnSpc>
                <a:spcPct val="100000"/>
              </a:lnSpc>
              <a:spcBef>
                <a:spcPts val="0"/>
              </a:spcBef>
              <a:spcAft>
                <a:spcPts val="0"/>
              </a:spcAft>
              <a:buClr>
                <a:schemeClr val="accent1"/>
              </a:buClr>
              <a:buSzPts val="1800"/>
              <a:buNone/>
              <a:defRPr/>
            </a:lvl4pPr>
            <a:lvl5pPr lvl="4" algn="ctr">
              <a:lnSpc>
                <a:spcPct val="100000"/>
              </a:lnSpc>
              <a:spcBef>
                <a:spcPts val="0"/>
              </a:spcBef>
              <a:spcAft>
                <a:spcPts val="0"/>
              </a:spcAft>
              <a:buClr>
                <a:schemeClr val="accent1"/>
              </a:buClr>
              <a:buSzPts val="1800"/>
              <a:buNone/>
              <a:defRPr/>
            </a:lvl5pPr>
            <a:lvl6pPr lvl="5" algn="ctr">
              <a:lnSpc>
                <a:spcPct val="100000"/>
              </a:lnSpc>
              <a:spcBef>
                <a:spcPts val="0"/>
              </a:spcBef>
              <a:spcAft>
                <a:spcPts val="0"/>
              </a:spcAft>
              <a:buClr>
                <a:schemeClr val="accent1"/>
              </a:buClr>
              <a:buSzPts val="1800"/>
              <a:buNone/>
              <a:defRPr/>
            </a:lvl6pPr>
            <a:lvl7pPr lvl="6" algn="ctr">
              <a:lnSpc>
                <a:spcPct val="100000"/>
              </a:lnSpc>
              <a:spcBef>
                <a:spcPts val="0"/>
              </a:spcBef>
              <a:spcAft>
                <a:spcPts val="0"/>
              </a:spcAft>
              <a:buClr>
                <a:schemeClr val="accent1"/>
              </a:buClr>
              <a:buSzPts val="1800"/>
              <a:buNone/>
              <a:defRPr/>
            </a:lvl7pPr>
            <a:lvl8pPr lvl="7" algn="ctr">
              <a:lnSpc>
                <a:spcPct val="100000"/>
              </a:lnSpc>
              <a:spcBef>
                <a:spcPts val="0"/>
              </a:spcBef>
              <a:spcAft>
                <a:spcPts val="0"/>
              </a:spcAft>
              <a:buClr>
                <a:schemeClr val="accent1"/>
              </a:buClr>
              <a:buSzPts val="1800"/>
              <a:buNone/>
              <a:defRPr/>
            </a:lvl8pPr>
            <a:lvl9pPr lvl="8" algn="ctr">
              <a:lnSpc>
                <a:spcPct val="100000"/>
              </a:lnSpc>
              <a:spcBef>
                <a:spcPts val="0"/>
              </a:spcBef>
              <a:spcAft>
                <a:spcPts val="0"/>
              </a:spcAft>
              <a:buClr>
                <a:schemeClr val="accent1"/>
              </a:buClr>
              <a:buSzPts val="1800"/>
              <a:buNone/>
              <a:defRPr/>
            </a:lvl9pPr>
          </a:lstStyle>
          <a:p/>
        </p:txBody>
      </p:sp>
      <p:pic>
        <p:nvPicPr>
          <p:cNvPr descr="CRSG_DCM-Horizontal.png" id="38" name="Google Shape;38;p7"/>
          <p:cNvPicPr preferRelativeResize="0"/>
          <p:nvPr/>
        </p:nvPicPr>
        <p:blipFill rotWithShape="1">
          <a:blip r:embed="rId3">
            <a:alphaModFix/>
          </a:blip>
          <a:srcRect b="0" l="0" r="0" t="0"/>
          <a:stretch/>
        </p:blipFill>
        <p:spPr>
          <a:xfrm>
            <a:off x="7598083" y="6448720"/>
            <a:ext cx="959990" cy="32111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Blue Footer">
  <p:cSld name="Content Slide - Blue Footer">
    <p:spTree>
      <p:nvGrpSpPr>
        <p:cNvPr id="39" name="Shape 39"/>
        <p:cNvGrpSpPr/>
        <p:nvPr/>
      </p:nvGrpSpPr>
      <p:grpSpPr>
        <a:xfrm>
          <a:off x="0" y="0"/>
          <a:ext cx="0" cy="0"/>
          <a:chOff x="0" y="0"/>
          <a:chExt cx="0" cy="0"/>
        </a:xfrm>
      </p:grpSpPr>
      <p:pic>
        <p:nvPicPr>
          <p:cNvPr id="40" name="Google Shape;40;p8"/>
          <p:cNvPicPr preferRelativeResize="0"/>
          <p:nvPr/>
        </p:nvPicPr>
        <p:blipFill rotWithShape="1">
          <a:blip r:embed="rId2">
            <a:alphaModFix/>
          </a:blip>
          <a:srcRect b="0" l="12720" r="12521" t="0"/>
          <a:stretch/>
        </p:blipFill>
        <p:spPr>
          <a:xfrm>
            <a:off x="-1588" y="0"/>
            <a:ext cx="9145588" cy="6883400"/>
          </a:xfrm>
          <a:prstGeom prst="rect">
            <a:avLst/>
          </a:prstGeom>
          <a:noFill/>
          <a:ln>
            <a:noFill/>
          </a:ln>
        </p:spPr>
      </p:pic>
      <p:cxnSp>
        <p:nvCxnSpPr>
          <p:cNvPr id="41" name="Google Shape;41;p8"/>
          <p:cNvCxnSpPr/>
          <p:nvPr/>
        </p:nvCxnSpPr>
        <p:spPr>
          <a:xfrm>
            <a:off x="-1588" y="1231900"/>
            <a:ext cx="9145588" cy="0"/>
          </a:xfrm>
          <a:prstGeom prst="straightConnector1">
            <a:avLst/>
          </a:prstGeom>
          <a:noFill/>
          <a:ln cap="flat" cmpd="sng" w="25400">
            <a:solidFill>
              <a:srgbClr val="D8D8D8"/>
            </a:solidFill>
            <a:prstDash val="solid"/>
            <a:round/>
            <a:headEnd len="sm" w="sm" type="none"/>
            <a:tailEnd len="sm" w="sm" type="none"/>
          </a:ln>
        </p:spPr>
      </p:cxnSp>
      <p:sp>
        <p:nvSpPr>
          <p:cNvPr id="42" name="Google Shape;42;p8"/>
          <p:cNvSpPr txBox="1"/>
          <p:nvPr>
            <p:ph type="title"/>
          </p:nvPr>
        </p:nvSpPr>
        <p:spPr>
          <a:xfrm>
            <a:off x="407988" y="274639"/>
            <a:ext cx="8443912" cy="792162"/>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chemeClr val="accent1"/>
              </a:buClr>
              <a:buSzPts val="3200"/>
              <a:buFont typeface="Century Gothic"/>
              <a:buNone/>
              <a:defRPr sz="3200"/>
            </a:lvl1pPr>
            <a:lvl2pPr lvl="1" algn="ctr">
              <a:lnSpc>
                <a:spcPct val="100000"/>
              </a:lnSpc>
              <a:spcBef>
                <a:spcPts val="0"/>
              </a:spcBef>
              <a:spcAft>
                <a:spcPts val="0"/>
              </a:spcAft>
              <a:buClr>
                <a:schemeClr val="accent1"/>
              </a:buClr>
              <a:buSzPts val="1800"/>
              <a:buNone/>
              <a:defRPr/>
            </a:lvl2pPr>
            <a:lvl3pPr lvl="2" algn="ctr">
              <a:lnSpc>
                <a:spcPct val="100000"/>
              </a:lnSpc>
              <a:spcBef>
                <a:spcPts val="0"/>
              </a:spcBef>
              <a:spcAft>
                <a:spcPts val="0"/>
              </a:spcAft>
              <a:buClr>
                <a:schemeClr val="accent1"/>
              </a:buClr>
              <a:buSzPts val="1800"/>
              <a:buNone/>
              <a:defRPr/>
            </a:lvl3pPr>
            <a:lvl4pPr lvl="3" algn="ctr">
              <a:lnSpc>
                <a:spcPct val="100000"/>
              </a:lnSpc>
              <a:spcBef>
                <a:spcPts val="0"/>
              </a:spcBef>
              <a:spcAft>
                <a:spcPts val="0"/>
              </a:spcAft>
              <a:buClr>
                <a:schemeClr val="accent1"/>
              </a:buClr>
              <a:buSzPts val="1800"/>
              <a:buNone/>
              <a:defRPr/>
            </a:lvl4pPr>
            <a:lvl5pPr lvl="4" algn="ctr">
              <a:lnSpc>
                <a:spcPct val="100000"/>
              </a:lnSpc>
              <a:spcBef>
                <a:spcPts val="0"/>
              </a:spcBef>
              <a:spcAft>
                <a:spcPts val="0"/>
              </a:spcAft>
              <a:buClr>
                <a:schemeClr val="accent1"/>
              </a:buClr>
              <a:buSzPts val="1800"/>
              <a:buNone/>
              <a:defRPr/>
            </a:lvl5pPr>
            <a:lvl6pPr lvl="5" algn="ctr">
              <a:lnSpc>
                <a:spcPct val="100000"/>
              </a:lnSpc>
              <a:spcBef>
                <a:spcPts val="0"/>
              </a:spcBef>
              <a:spcAft>
                <a:spcPts val="0"/>
              </a:spcAft>
              <a:buClr>
                <a:schemeClr val="accent1"/>
              </a:buClr>
              <a:buSzPts val="1800"/>
              <a:buNone/>
              <a:defRPr/>
            </a:lvl6pPr>
            <a:lvl7pPr lvl="6" algn="ctr">
              <a:lnSpc>
                <a:spcPct val="100000"/>
              </a:lnSpc>
              <a:spcBef>
                <a:spcPts val="0"/>
              </a:spcBef>
              <a:spcAft>
                <a:spcPts val="0"/>
              </a:spcAft>
              <a:buClr>
                <a:schemeClr val="accent1"/>
              </a:buClr>
              <a:buSzPts val="1800"/>
              <a:buNone/>
              <a:defRPr/>
            </a:lvl7pPr>
            <a:lvl8pPr lvl="7" algn="ctr">
              <a:lnSpc>
                <a:spcPct val="100000"/>
              </a:lnSpc>
              <a:spcBef>
                <a:spcPts val="0"/>
              </a:spcBef>
              <a:spcAft>
                <a:spcPts val="0"/>
              </a:spcAft>
              <a:buClr>
                <a:schemeClr val="accent1"/>
              </a:buClr>
              <a:buSzPts val="1800"/>
              <a:buNone/>
              <a:defRPr/>
            </a:lvl8pPr>
            <a:lvl9pPr lvl="8" algn="ctr">
              <a:lnSpc>
                <a:spcPct val="100000"/>
              </a:lnSpc>
              <a:spcBef>
                <a:spcPts val="0"/>
              </a:spcBef>
              <a:spcAft>
                <a:spcPts val="0"/>
              </a:spcAft>
              <a:buClr>
                <a:schemeClr val="accent1"/>
              </a:buClr>
              <a:buSzPts val="1800"/>
              <a:buNone/>
              <a:defRPr/>
            </a:lvl9pPr>
          </a:lstStyle>
          <a:p/>
        </p:txBody>
      </p:sp>
      <p:sp>
        <p:nvSpPr>
          <p:cNvPr id="43" name="Google Shape;43;p8"/>
          <p:cNvSpPr txBox="1"/>
          <p:nvPr>
            <p:ph idx="1" type="body"/>
          </p:nvPr>
        </p:nvSpPr>
        <p:spPr>
          <a:xfrm>
            <a:off x="407988" y="1333500"/>
            <a:ext cx="8443912" cy="4792665"/>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400"/>
              </a:spcBef>
              <a:spcAft>
                <a:spcPts val="0"/>
              </a:spcAft>
              <a:buClr>
                <a:srgbClr val="000000"/>
              </a:buClr>
              <a:buSzPts val="1800"/>
              <a:buNone/>
              <a:defRPr/>
            </a:lvl1pPr>
            <a:lvl2pPr indent="-228600" lvl="1" marL="914400" algn="l">
              <a:lnSpc>
                <a:spcPct val="100000"/>
              </a:lnSpc>
              <a:spcBef>
                <a:spcPts val="400"/>
              </a:spcBef>
              <a:spcAft>
                <a:spcPts val="0"/>
              </a:spcAft>
              <a:buClr>
                <a:srgbClr val="000000"/>
              </a:buClr>
              <a:buSzPts val="1800"/>
              <a:buNone/>
              <a:defRPr/>
            </a:lvl2pPr>
            <a:lvl3pPr indent="-228600" lvl="2" marL="1371600" algn="l">
              <a:lnSpc>
                <a:spcPct val="100000"/>
              </a:lnSpc>
              <a:spcBef>
                <a:spcPts val="400"/>
              </a:spcBef>
              <a:spcAft>
                <a:spcPts val="0"/>
              </a:spcAft>
              <a:buClr>
                <a:srgbClr val="000000"/>
              </a:buClr>
              <a:buSzPts val="1800"/>
              <a:buNone/>
              <a:defRPr/>
            </a:lvl3pPr>
            <a:lvl4pPr indent="-228600" lvl="3" marL="1828800" algn="l">
              <a:lnSpc>
                <a:spcPct val="100000"/>
              </a:lnSpc>
              <a:spcBef>
                <a:spcPts val="400"/>
              </a:spcBef>
              <a:spcAft>
                <a:spcPts val="0"/>
              </a:spcAft>
              <a:buClr>
                <a:srgbClr val="000000"/>
              </a:buClr>
              <a:buSzPts val="1800"/>
              <a:buNone/>
              <a:defRPr/>
            </a:lvl4pPr>
            <a:lvl5pPr indent="-228600" lvl="4" marL="2286000" algn="l">
              <a:lnSpc>
                <a:spcPct val="100000"/>
              </a:lnSpc>
              <a:spcBef>
                <a:spcPts val="400"/>
              </a:spcBef>
              <a:spcAft>
                <a:spcPts val="0"/>
              </a:spcAft>
              <a:buClr>
                <a:srgbClr val="000000"/>
              </a:buClr>
              <a:buSzPts val="1800"/>
              <a:buNone/>
              <a:defRPr/>
            </a:lvl5pPr>
            <a:lvl6pPr indent="-342900" lvl="5" marL="2743200" algn="l">
              <a:lnSpc>
                <a:spcPct val="100000"/>
              </a:lnSpc>
              <a:spcBef>
                <a:spcPts val="400"/>
              </a:spcBef>
              <a:spcAft>
                <a:spcPts val="0"/>
              </a:spcAft>
              <a:buClr>
                <a:srgbClr val="000000"/>
              </a:buClr>
              <a:buSzPts val="1800"/>
              <a:buChar char="•"/>
              <a:defRPr/>
            </a:lvl6pPr>
            <a:lvl7pPr indent="-342900" lvl="6" marL="3200400" algn="l">
              <a:lnSpc>
                <a:spcPct val="100000"/>
              </a:lnSpc>
              <a:spcBef>
                <a:spcPts val="400"/>
              </a:spcBef>
              <a:spcAft>
                <a:spcPts val="0"/>
              </a:spcAft>
              <a:buClr>
                <a:srgbClr val="000000"/>
              </a:buClr>
              <a:buSzPts val="1800"/>
              <a:buChar char="•"/>
              <a:defRPr/>
            </a:lvl7pPr>
            <a:lvl8pPr indent="-342900" lvl="7" marL="3657600" algn="l">
              <a:lnSpc>
                <a:spcPct val="100000"/>
              </a:lnSpc>
              <a:spcBef>
                <a:spcPts val="400"/>
              </a:spcBef>
              <a:spcAft>
                <a:spcPts val="0"/>
              </a:spcAft>
              <a:buClr>
                <a:srgbClr val="000000"/>
              </a:buClr>
              <a:buSzPts val="1800"/>
              <a:buChar char="•"/>
              <a:defRPr/>
            </a:lvl8pPr>
            <a:lvl9pPr indent="-342900" lvl="8" marL="4114800" algn="l">
              <a:lnSpc>
                <a:spcPct val="100000"/>
              </a:lnSpc>
              <a:spcBef>
                <a:spcPts val="400"/>
              </a:spcBef>
              <a:spcAft>
                <a:spcPts val="0"/>
              </a:spcAft>
              <a:buClr>
                <a:srgbClr val="000000"/>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Infographic">
  <p:cSld name="Content Slide - Infographic">
    <p:spTree>
      <p:nvGrpSpPr>
        <p:cNvPr id="44" name="Shape 44"/>
        <p:cNvGrpSpPr/>
        <p:nvPr/>
      </p:nvGrpSpPr>
      <p:grpSpPr>
        <a:xfrm>
          <a:off x="0" y="0"/>
          <a:ext cx="0" cy="0"/>
          <a:chOff x="0" y="0"/>
          <a:chExt cx="0" cy="0"/>
        </a:xfrm>
      </p:grpSpPr>
      <p:pic>
        <p:nvPicPr>
          <p:cNvPr descr="Blue.jpg" id="45" name="Google Shape;45;p9"/>
          <p:cNvPicPr preferRelativeResize="0"/>
          <p:nvPr/>
        </p:nvPicPr>
        <p:blipFill rotWithShape="1">
          <a:blip r:embed="rId2">
            <a:alphaModFix/>
          </a:blip>
          <a:srcRect b="0" l="0" r="0" t="0"/>
          <a:stretch/>
        </p:blipFill>
        <p:spPr>
          <a:xfrm>
            <a:off x="2" y="1202266"/>
            <a:ext cx="9144004" cy="5068625"/>
          </a:xfrm>
          <a:prstGeom prst="rect">
            <a:avLst/>
          </a:prstGeom>
          <a:noFill/>
          <a:ln>
            <a:noFill/>
          </a:ln>
        </p:spPr>
      </p:pic>
      <p:pic>
        <p:nvPicPr>
          <p:cNvPr descr="Image15.jpg" id="46" name="Google Shape;46;p9"/>
          <p:cNvPicPr preferRelativeResize="0"/>
          <p:nvPr/>
        </p:nvPicPr>
        <p:blipFill rotWithShape="1">
          <a:blip r:embed="rId3">
            <a:alphaModFix/>
          </a:blip>
          <a:srcRect b="0" l="9035" r="1465" t="5914"/>
          <a:stretch/>
        </p:blipFill>
        <p:spPr>
          <a:xfrm>
            <a:off x="-1" y="1202266"/>
            <a:ext cx="9144001" cy="5080001"/>
          </a:xfrm>
          <a:prstGeom prst="rect">
            <a:avLst/>
          </a:prstGeom>
          <a:noFill/>
          <a:ln>
            <a:noFill/>
          </a:ln>
        </p:spPr>
      </p:pic>
      <p:sp>
        <p:nvSpPr>
          <p:cNvPr id="47" name="Google Shape;47;p9"/>
          <p:cNvSpPr txBox="1"/>
          <p:nvPr/>
        </p:nvSpPr>
        <p:spPr>
          <a:xfrm>
            <a:off x="8718022" y="6441999"/>
            <a:ext cx="425978" cy="26160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BFBFBF"/>
              </a:buClr>
              <a:buSzPts val="1100"/>
              <a:buFont typeface="Century Gothic"/>
              <a:buNone/>
            </a:pPr>
            <a:fld id="{00000000-1234-1234-1234-123412341234}" type="slidenum">
              <a:rPr b="0" i="0" lang="en-US" sz="1100" u="none" cap="none" strike="noStrike">
                <a:solidFill>
                  <a:srgbClr val="BFBFBF"/>
                </a:solidFill>
                <a:latin typeface="Century Gothic"/>
                <a:ea typeface="Century Gothic"/>
                <a:cs typeface="Century Gothic"/>
                <a:sym typeface="Century Gothic"/>
              </a:rPr>
              <a:t>‹#›</a:t>
            </a:fld>
            <a:endParaRPr b="0" i="0" sz="1100" u="none" cap="none" strike="noStrike">
              <a:solidFill>
                <a:srgbClr val="BFBFBF"/>
              </a:solidFill>
              <a:latin typeface="Century Gothic"/>
              <a:ea typeface="Century Gothic"/>
              <a:cs typeface="Century Gothic"/>
              <a:sym typeface="Century Gothic"/>
            </a:endParaRPr>
          </a:p>
        </p:txBody>
      </p:sp>
      <p:sp>
        <p:nvSpPr>
          <p:cNvPr id="48" name="Google Shape;48;p9"/>
          <p:cNvSpPr txBox="1"/>
          <p:nvPr>
            <p:ph idx="1" type="body"/>
          </p:nvPr>
        </p:nvSpPr>
        <p:spPr>
          <a:xfrm>
            <a:off x="377826" y="1422400"/>
            <a:ext cx="8423275" cy="4639733"/>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400"/>
              </a:spcBef>
              <a:spcAft>
                <a:spcPts val="0"/>
              </a:spcAft>
              <a:buClr>
                <a:schemeClr val="lt1"/>
              </a:buClr>
              <a:buSzPts val="1800"/>
              <a:buNone/>
              <a:defRPr>
                <a:solidFill>
                  <a:schemeClr val="lt1"/>
                </a:solidFill>
              </a:defRPr>
            </a:lvl1pPr>
            <a:lvl2pPr indent="-228600" lvl="1" marL="914400" algn="l">
              <a:lnSpc>
                <a:spcPct val="100000"/>
              </a:lnSpc>
              <a:spcBef>
                <a:spcPts val="400"/>
              </a:spcBef>
              <a:spcAft>
                <a:spcPts val="0"/>
              </a:spcAft>
              <a:buClr>
                <a:schemeClr val="lt1"/>
              </a:buClr>
              <a:buSzPts val="1800"/>
              <a:buNone/>
              <a:defRPr>
                <a:solidFill>
                  <a:schemeClr val="lt1"/>
                </a:solidFill>
              </a:defRPr>
            </a:lvl2pPr>
            <a:lvl3pPr indent="-228600" lvl="2" marL="1371600" algn="l">
              <a:lnSpc>
                <a:spcPct val="100000"/>
              </a:lnSpc>
              <a:spcBef>
                <a:spcPts val="400"/>
              </a:spcBef>
              <a:spcAft>
                <a:spcPts val="0"/>
              </a:spcAft>
              <a:buClr>
                <a:schemeClr val="lt1"/>
              </a:buClr>
              <a:buSzPts val="1800"/>
              <a:buNone/>
              <a:defRPr>
                <a:solidFill>
                  <a:schemeClr val="lt1"/>
                </a:solidFill>
              </a:defRPr>
            </a:lvl3pPr>
            <a:lvl4pPr indent="-228600" lvl="3" marL="1828800" algn="l">
              <a:lnSpc>
                <a:spcPct val="100000"/>
              </a:lnSpc>
              <a:spcBef>
                <a:spcPts val="400"/>
              </a:spcBef>
              <a:spcAft>
                <a:spcPts val="0"/>
              </a:spcAft>
              <a:buClr>
                <a:schemeClr val="lt1"/>
              </a:buClr>
              <a:buSzPts val="1800"/>
              <a:buNone/>
              <a:defRPr>
                <a:solidFill>
                  <a:schemeClr val="lt1"/>
                </a:solidFill>
              </a:defRPr>
            </a:lvl4pPr>
            <a:lvl5pPr indent="-228600" lvl="4" marL="2286000" algn="l">
              <a:lnSpc>
                <a:spcPct val="100000"/>
              </a:lnSpc>
              <a:spcBef>
                <a:spcPts val="400"/>
              </a:spcBef>
              <a:spcAft>
                <a:spcPts val="0"/>
              </a:spcAft>
              <a:buClr>
                <a:schemeClr val="lt1"/>
              </a:buClr>
              <a:buSzPts val="1800"/>
              <a:buNone/>
              <a:defRPr>
                <a:solidFill>
                  <a:schemeClr val="lt1"/>
                </a:solidFill>
              </a:defRPr>
            </a:lvl5pPr>
            <a:lvl6pPr indent="-342900" lvl="5" marL="2743200" algn="l">
              <a:lnSpc>
                <a:spcPct val="100000"/>
              </a:lnSpc>
              <a:spcBef>
                <a:spcPts val="400"/>
              </a:spcBef>
              <a:spcAft>
                <a:spcPts val="0"/>
              </a:spcAft>
              <a:buClr>
                <a:srgbClr val="000000"/>
              </a:buClr>
              <a:buSzPts val="1800"/>
              <a:buChar char="•"/>
              <a:defRPr/>
            </a:lvl6pPr>
            <a:lvl7pPr indent="-342900" lvl="6" marL="3200400" algn="l">
              <a:lnSpc>
                <a:spcPct val="100000"/>
              </a:lnSpc>
              <a:spcBef>
                <a:spcPts val="400"/>
              </a:spcBef>
              <a:spcAft>
                <a:spcPts val="0"/>
              </a:spcAft>
              <a:buClr>
                <a:srgbClr val="000000"/>
              </a:buClr>
              <a:buSzPts val="1800"/>
              <a:buChar char="•"/>
              <a:defRPr/>
            </a:lvl7pPr>
            <a:lvl8pPr indent="-342900" lvl="7" marL="3657600" algn="l">
              <a:lnSpc>
                <a:spcPct val="100000"/>
              </a:lnSpc>
              <a:spcBef>
                <a:spcPts val="400"/>
              </a:spcBef>
              <a:spcAft>
                <a:spcPts val="0"/>
              </a:spcAft>
              <a:buClr>
                <a:srgbClr val="000000"/>
              </a:buClr>
              <a:buSzPts val="1800"/>
              <a:buChar char="•"/>
              <a:defRPr/>
            </a:lvl8pPr>
            <a:lvl9pPr indent="-342900" lvl="8" marL="4114800" algn="l">
              <a:lnSpc>
                <a:spcPct val="100000"/>
              </a:lnSpc>
              <a:spcBef>
                <a:spcPts val="400"/>
              </a:spcBef>
              <a:spcAft>
                <a:spcPts val="0"/>
              </a:spcAft>
              <a:buClr>
                <a:srgbClr val="000000"/>
              </a:buClr>
              <a:buSzPts val="1800"/>
              <a:buChar char="•"/>
              <a:defRPr/>
            </a:lvl9pPr>
          </a:lstStyle>
          <a:p/>
        </p:txBody>
      </p:sp>
      <p:sp>
        <p:nvSpPr>
          <p:cNvPr id="49" name="Google Shape;49;p9"/>
          <p:cNvSpPr txBox="1"/>
          <p:nvPr>
            <p:ph type="title"/>
          </p:nvPr>
        </p:nvSpPr>
        <p:spPr>
          <a:xfrm>
            <a:off x="407988" y="274639"/>
            <a:ext cx="8443912" cy="792162"/>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chemeClr val="accent1"/>
              </a:buClr>
              <a:buSzPts val="3200"/>
              <a:buFont typeface="Century Gothic"/>
              <a:buNone/>
              <a:defRPr sz="3200"/>
            </a:lvl1pPr>
            <a:lvl2pPr lvl="1" algn="ctr">
              <a:lnSpc>
                <a:spcPct val="100000"/>
              </a:lnSpc>
              <a:spcBef>
                <a:spcPts val="0"/>
              </a:spcBef>
              <a:spcAft>
                <a:spcPts val="0"/>
              </a:spcAft>
              <a:buClr>
                <a:schemeClr val="accent1"/>
              </a:buClr>
              <a:buSzPts val="1800"/>
              <a:buNone/>
              <a:defRPr/>
            </a:lvl2pPr>
            <a:lvl3pPr lvl="2" algn="ctr">
              <a:lnSpc>
                <a:spcPct val="100000"/>
              </a:lnSpc>
              <a:spcBef>
                <a:spcPts val="0"/>
              </a:spcBef>
              <a:spcAft>
                <a:spcPts val="0"/>
              </a:spcAft>
              <a:buClr>
                <a:schemeClr val="accent1"/>
              </a:buClr>
              <a:buSzPts val="1800"/>
              <a:buNone/>
              <a:defRPr/>
            </a:lvl3pPr>
            <a:lvl4pPr lvl="3" algn="ctr">
              <a:lnSpc>
                <a:spcPct val="100000"/>
              </a:lnSpc>
              <a:spcBef>
                <a:spcPts val="0"/>
              </a:spcBef>
              <a:spcAft>
                <a:spcPts val="0"/>
              </a:spcAft>
              <a:buClr>
                <a:schemeClr val="accent1"/>
              </a:buClr>
              <a:buSzPts val="1800"/>
              <a:buNone/>
              <a:defRPr/>
            </a:lvl4pPr>
            <a:lvl5pPr lvl="4" algn="ctr">
              <a:lnSpc>
                <a:spcPct val="100000"/>
              </a:lnSpc>
              <a:spcBef>
                <a:spcPts val="0"/>
              </a:spcBef>
              <a:spcAft>
                <a:spcPts val="0"/>
              </a:spcAft>
              <a:buClr>
                <a:schemeClr val="accent1"/>
              </a:buClr>
              <a:buSzPts val="1800"/>
              <a:buNone/>
              <a:defRPr/>
            </a:lvl5pPr>
            <a:lvl6pPr lvl="5" algn="ctr">
              <a:lnSpc>
                <a:spcPct val="100000"/>
              </a:lnSpc>
              <a:spcBef>
                <a:spcPts val="0"/>
              </a:spcBef>
              <a:spcAft>
                <a:spcPts val="0"/>
              </a:spcAft>
              <a:buClr>
                <a:schemeClr val="accent1"/>
              </a:buClr>
              <a:buSzPts val="1800"/>
              <a:buNone/>
              <a:defRPr/>
            </a:lvl6pPr>
            <a:lvl7pPr lvl="6" algn="ctr">
              <a:lnSpc>
                <a:spcPct val="100000"/>
              </a:lnSpc>
              <a:spcBef>
                <a:spcPts val="0"/>
              </a:spcBef>
              <a:spcAft>
                <a:spcPts val="0"/>
              </a:spcAft>
              <a:buClr>
                <a:schemeClr val="accent1"/>
              </a:buClr>
              <a:buSzPts val="1800"/>
              <a:buNone/>
              <a:defRPr/>
            </a:lvl7pPr>
            <a:lvl8pPr lvl="7" algn="ctr">
              <a:lnSpc>
                <a:spcPct val="100000"/>
              </a:lnSpc>
              <a:spcBef>
                <a:spcPts val="0"/>
              </a:spcBef>
              <a:spcAft>
                <a:spcPts val="0"/>
              </a:spcAft>
              <a:buClr>
                <a:schemeClr val="accent1"/>
              </a:buClr>
              <a:buSzPts val="1800"/>
              <a:buNone/>
              <a:defRPr/>
            </a:lvl8pPr>
            <a:lvl9pPr lvl="8" algn="ctr">
              <a:lnSpc>
                <a:spcPct val="100000"/>
              </a:lnSpc>
              <a:spcBef>
                <a:spcPts val="0"/>
              </a:spcBef>
              <a:spcAft>
                <a:spcPts val="0"/>
              </a:spcAft>
              <a:buClr>
                <a:schemeClr val="accent1"/>
              </a:buClr>
              <a:buSzPts val="1800"/>
              <a:buNone/>
              <a:defRPr/>
            </a:lvl9pPr>
          </a:lstStyle>
          <a:p/>
        </p:txBody>
      </p:sp>
      <p:pic>
        <p:nvPicPr>
          <p:cNvPr descr="CRSG_DCM-Horizontal.png" id="50" name="Google Shape;50;p9"/>
          <p:cNvPicPr preferRelativeResize="0"/>
          <p:nvPr/>
        </p:nvPicPr>
        <p:blipFill rotWithShape="1">
          <a:blip r:embed="rId4">
            <a:alphaModFix/>
          </a:blip>
          <a:srcRect b="0" l="0" r="0" t="0"/>
          <a:stretch/>
        </p:blipFill>
        <p:spPr>
          <a:xfrm>
            <a:off x="7598083" y="6448720"/>
            <a:ext cx="959990" cy="32111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Only - No Text #2">
  <p:cSld name="Background Only - No Text #2">
    <p:spTree>
      <p:nvGrpSpPr>
        <p:cNvPr id="51" name="Shape 51"/>
        <p:cNvGrpSpPr/>
        <p:nvPr/>
      </p:nvGrpSpPr>
      <p:grpSpPr>
        <a:xfrm>
          <a:off x="0" y="0"/>
          <a:ext cx="0" cy="0"/>
          <a:chOff x="0" y="0"/>
          <a:chExt cx="0" cy="0"/>
        </a:xfrm>
      </p:grpSpPr>
      <p:pic>
        <p:nvPicPr>
          <p:cNvPr descr="Cumulus-WhiteBKG.jpg" id="52" name="Google Shape;52;p10"/>
          <p:cNvPicPr preferRelativeResize="0"/>
          <p:nvPr/>
        </p:nvPicPr>
        <p:blipFill rotWithShape="1">
          <a:blip r:embed="rId2">
            <a:alphaModFix/>
          </a:blip>
          <a:srcRect b="0" l="0" r="0" t="80741"/>
          <a:stretch/>
        </p:blipFill>
        <p:spPr>
          <a:xfrm>
            <a:off x="1" y="5537200"/>
            <a:ext cx="9135879" cy="1320800"/>
          </a:xfrm>
          <a:prstGeom prst="rect">
            <a:avLst/>
          </a:prstGeom>
          <a:noFill/>
          <a:ln>
            <a:noFill/>
          </a:ln>
        </p:spPr>
      </p:pic>
      <p:cxnSp>
        <p:nvCxnSpPr>
          <p:cNvPr id="53" name="Google Shape;53;p10"/>
          <p:cNvCxnSpPr/>
          <p:nvPr/>
        </p:nvCxnSpPr>
        <p:spPr>
          <a:xfrm>
            <a:off x="-1588" y="1231900"/>
            <a:ext cx="9145588" cy="0"/>
          </a:xfrm>
          <a:prstGeom prst="straightConnector1">
            <a:avLst/>
          </a:prstGeom>
          <a:noFill/>
          <a:ln cap="flat" cmpd="sng" w="25400">
            <a:solidFill>
              <a:srgbClr val="D8D8D8"/>
            </a:solidFill>
            <a:prstDash val="solid"/>
            <a:round/>
            <a:headEnd len="sm" w="sm" type="none"/>
            <a:tailEnd len="sm" w="sm" type="none"/>
          </a:ln>
        </p:spPr>
      </p:cxnSp>
      <p:sp>
        <p:nvSpPr>
          <p:cNvPr id="54" name="Google Shape;54;p10"/>
          <p:cNvSpPr txBox="1"/>
          <p:nvPr/>
        </p:nvSpPr>
        <p:spPr>
          <a:xfrm>
            <a:off x="8718022" y="6441999"/>
            <a:ext cx="425978" cy="26160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BFBFBF"/>
              </a:buClr>
              <a:buSzPts val="1100"/>
              <a:buFont typeface="Century Gothic"/>
              <a:buNone/>
            </a:pPr>
            <a:fld id="{00000000-1234-1234-1234-123412341234}" type="slidenum">
              <a:rPr b="0" i="0" lang="en-US" sz="1100" u="none" cap="none" strike="noStrike">
                <a:solidFill>
                  <a:srgbClr val="BFBFBF"/>
                </a:solidFill>
                <a:latin typeface="Century Gothic"/>
                <a:ea typeface="Century Gothic"/>
                <a:cs typeface="Century Gothic"/>
                <a:sym typeface="Century Gothic"/>
              </a:rPr>
              <a:t>‹#›</a:t>
            </a:fld>
            <a:endParaRPr b="0" i="0" sz="1100" u="none" cap="none" strike="noStrike">
              <a:solidFill>
                <a:srgbClr val="BFBFBF"/>
              </a:solidFill>
              <a:latin typeface="Century Gothic"/>
              <a:ea typeface="Century Gothic"/>
              <a:cs typeface="Century Gothic"/>
              <a:sym typeface="Century Gothic"/>
            </a:endParaRPr>
          </a:p>
        </p:txBody>
      </p:sp>
      <p:pic>
        <p:nvPicPr>
          <p:cNvPr descr="CRSG_DCM-Horizontal.png" id="55" name="Google Shape;55;p10"/>
          <p:cNvPicPr preferRelativeResize="0"/>
          <p:nvPr/>
        </p:nvPicPr>
        <p:blipFill rotWithShape="1">
          <a:blip r:embed="rId3">
            <a:alphaModFix/>
          </a:blip>
          <a:srcRect b="0" l="0" r="0" t="0"/>
          <a:stretch/>
        </p:blipFill>
        <p:spPr>
          <a:xfrm>
            <a:off x="7598083" y="6448720"/>
            <a:ext cx="959990" cy="32111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chemeClr val="accent1"/>
              </a:buClr>
              <a:buSzPts val="3200"/>
              <a:buFont typeface="Century Gothic"/>
              <a:buNone/>
              <a:defRPr b="1" i="0" sz="3200" u="none" cap="none" strike="noStrike">
                <a:solidFill>
                  <a:schemeClr val="accent1"/>
                </a:solidFill>
                <a:latin typeface="Century Gothic"/>
                <a:ea typeface="Century Gothic"/>
                <a:cs typeface="Century Gothic"/>
                <a:sym typeface="Century Gothic"/>
              </a:defRPr>
            </a:lvl1pPr>
            <a:lvl2pPr lvl="1"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2pPr>
            <a:lvl3pPr lvl="2"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3pPr>
            <a:lvl4pPr lvl="3"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4pPr>
            <a:lvl5pPr lvl="4"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5pPr>
            <a:lvl6pPr lvl="5"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6pPr>
            <a:lvl7pPr lvl="6"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7pPr>
            <a:lvl8pPr lvl="7"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8pPr>
            <a:lvl9pPr lvl="8"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9pPr>
          </a:lstStyle>
          <a:p/>
        </p:txBody>
      </p:sp>
      <p:sp>
        <p:nvSpPr>
          <p:cNvPr id="11" name="Google Shape;11;p1"/>
          <p:cNvSpPr txBox="1"/>
          <p:nvPr>
            <p:ph idx="1" type="body"/>
          </p:nvPr>
        </p:nvSpPr>
        <p:spPr>
          <a:xfrm>
            <a:off x="457200" y="1600200"/>
            <a:ext cx="8229600" cy="4525965"/>
          </a:xfrm>
          <a:prstGeom prst="rect">
            <a:avLst/>
          </a:prstGeom>
          <a:noFill/>
          <a:ln>
            <a:noFill/>
          </a:ln>
        </p:spPr>
        <p:txBody>
          <a:bodyPr anchorCtr="0" anchor="t" bIns="45700" lIns="45700" spcFirstLastPara="1" rIns="45700" wrap="square" tIns="45700">
            <a:normAutofit/>
          </a:bodyPr>
          <a:lstStyle>
            <a:lvl1pPr indent="-228600" lvl="0" marL="457200" marR="0" rtl="0" algn="l">
              <a:lnSpc>
                <a:spcPct val="100000"/>
              </a:lnSpc>
              <a:spcBef>
                <a:spcPts val="400"/>
              </a:spcBef>
              <a:spcAft>
                <a:spcPts val="0"/>
              </a:spcAft>
              <a:buClr>
                <a:srgbClr val="000000"/>
              </a:buClr>
              <a:buSzPts val="1800"/>
              <a:buFont typeface="Arial"/>
              <a:buNone/>
              <a:defRPr b="0" i="0" sz="1800" u="none" cap="none" strike="noStrike">
                <a:solidFill>
                  <a:srgbClr val="000000"/>
                </a:solidFill>
                <a:latin typeface="Century Gothic"/>
                <a:ea typeface="Century Gothic"/>
                <a:cs typeface="Century Gothic"/>
                <a:sym typeface="Century Gothic"/>
              </a:defRPr>
            </a:lvl1pPr>
            <a:lvl2pPr indent="-228600" lvl="1" marL="914400" marR="0" rtl="0" algn="l">
              <a:lnSpc>
                <a:spcPct val="100000"/>
              </a:lnSpc>
              <a:spcBef>
                <a:spcPts val="400"/>
              </a:spcBef>
              <a:spcAft>
                <a:spcPts val="0"/>
              </a:spcAft>
              <a:buClr>
                <a:srgbClr val="000000"/>
              </a:buClr>
              <a:buSzPts val="1800"/>
              <a:buFont typeface="Arial"/>
              <a:buNone/>
              <a:defRPr b="0" i="0" sz="1800" u="none" cap="none" strike="noStrike">
                <a:solidFill>
                  <a:srgbClr val="000000"/>
                </a:solidFill>
                <a:latin typeface="Century Gothic"/>
                <a:ea typeface="Century Gothic"/>
                <a:cs typeface="Century Gothic"/>
                <a:sym typeface="Century Gothic"/>
              </a:defRPr>
            </a:lvl2pPr>
            <a:lvl3pPr indent="-228600" lvl="2" marL="1371600" marR="0" rtl="0" algn="l">
              <a:lnSpc>
                <a:spcPct val="100000"/>
              </a:lnSpc>
              <a:spcBef>
                <a:spcPts val="400"/>
              </a:spcBef>
              <a:spcAft>
                <a:spcPts val="0"/>
              </a:spcAft>
              <a:buClr>
                <a:srgbClr val="000000"/>
              </a:buClr>
              <a:buSzPts val="1800"/>
              <a:buFont typeface="Arial"/>
              <a:buNone/>
              <a:defRPr b="0" i="0" sz="1800" u="none" cap="none" strike="noStrike">
                <a:solidFill>
                  <a:srgbClr val="000000"/>
                </a:solidFill>
                <a:latin typeface="Century Gothic"/>
                <a:ea typeface="Century Gothic"/>
                <a:cs typeface="Century Gothic"/>
                <a:sym typeface="Century Gothic"/>
              </a:defRPr>
            </a:lvl3pPr>
            <a:lvl4pPr indent="-228600" lvl="3" marL="1828800" marR="0" rtl="0" algn="l">
              <a:lnSpc>
                <a:spcPct val="100000"/>
              </a:lnSpc>
              <a:spcBef>
                <a:spcPts val="400"/>
              </a:spcBef>
              <a:spcAft>
                <a:spcPts val="0"/>
              </a:spcAft>
              <a:buClr>
                <a:srgbClr val="000000"/>
              </a:buClr>
              <a:buSzPts val="1800"/>
              <a:buFont typeface="Arial"/>
              <a:buNone/>
              <a:defRPr b="0" i="0" sz="1800" u="none" cap="none" strike="noStrike">
                <a:solidFill>
                  <a:srgbClr val="000000"/>
                </a:solidFill>
                <a:latin typeface="Century Gothic"/>
                <a:ea typeface="Century Gothic"/>
                <a:cs typeface="Century Gothic"/>
                <a:sym typeface="Century Gothic"/>
              </a:defRPr>
            </a:lvl4pPr>
            <a:lvl5pPr indent="-228600" lvl="4" marL="2286000" marR="0" rtl="0" algn="l">
              <a:lnSpc>
                <a:spcPct val="100000"/>
              </a:lnSpc>
              <a:spcBef>
                <a:spcPts val="400"/>
              </a:spcBef>
              <a:spcAft>
                <a:spcPts val="0"/>
              </a:spcAft>
              <a:buClr>
                <a:srgbClr val="000000"/>
              </a:buClr>
              <a:buSzPts val="1800"/>
              <a:buFont typeface="Arial"/>
              <a:buNone/>
              <a:defRPr b="0" i="0" sz="1800" u="none" cap="none" strike="noStrike">
                <a:solidFill>
                  <a:srgbClr val="000000"/>
                </a:solidFill>
                <a:latin typeface="Century Gothic"/>
                <a:ea typeface="Century Gothic"/>
                <a:cs typeface="Century Gothic"/>
                <a:sym typeface="Century Gothic"/>
              </a:defRPr>
            </a:lvl5pPr>
            <a:lvl6pPr indent="-342900" lvl="5" marL="2743200" marR="0" rtl="0" algn="l">
              <a:lnSpc>
                <a:spcPct val="100000"/>
              </a:lnSpc>
              <a:spcBef>
                <a:spcPts val="400"/>
              </a:spcBef>
              <a:spcAft>
                <a:spcPts val="0"/>
              </a:spcAft>
              <a:buClr>
                <a:srgbClr val="000000"/>
              </a:buClr>
              <a:buSzPts val="1800"/>
              <a:buFont typeface="Arial"/>
              <a:buChar char="•"/>
              <a:defRPr b="0" i="0" sz="1800" u="none" cap="none" strike="noStrike">
                <a:solidFill>
                  <a:srgbClr val="000000"/>
                </a:solidFill>
                <a:latin typeface="Century Gothic"/>
                <a:ea typeface="Century Gothic"/>
                <a:cs typeface="Century Gothic"/>
                <a:sym typeface="Century Gothic"/>
              </a:defRPr>
            </a:lvl6pPr>
            <a:lvl7pPr indent="-342900" lvl="6" marL="3200400" marR="0" rtl="0" algn="l">
              <a:lnSpc>
                <a:spcPct val="100000"/>
              </a:lnSpc>
              <a:spcBef>
                <a:spcPts val="400"/>
              </a:spcBef>
              <a:spcAft>
                <a:spcPts val="0"/>
              </a:spcAft>
              <a:buClr>
                <a:srgbClr val="000000"/>
              </a:buClr>
              <a:buSzPts val="1800"/>
              <a:buFont typeface="Arial"/>
              <a:buChar char="•"/>
              <a:defRPr b="0" i="0" sz="1800" u="none" cap="none" strike="noStrike">
                <a:solidFill>
                  <a:srgbClr val="000000"/>
                </a:solidFill>
                <a:latin typeface="Century Gothic"/>
                <a:ea typeface="Century Gothic"/>
                <a:cs typeface="Century Gothic"/>
                <a:sym typeface="Century Gothic"/>
              </a:defRPr>
            </a:lvl7pPr>
            <a:lvl8pPr indent="-342900" lvl="7" marL="3657600" marR="0" rtl="0" algn="l">
              <a:lnSpc>
                <a:spcPct val="100000"/>
              </a:lnSpc>
              <a:spcBef>
                <a:spcPts val="400"/>
              </a:spcBef>
              <a:spcAft>
                <a:spcPts val="0"/>
              </a:spcAft>
              <a:buClr>
                <a:srgbClr val="000000"/>
              </a:buClr>
              <a:buSzPts val="1800"/>
              <a:buFont typeface="Arial"/>
              <a:buChar char="•"/>
              <a:defRPr b="0" i="0" sz="1800" u="none" cap="none" strike="noStrike">
                <a:solidFill>
                  <a:srgbClr val="000000"/>
                </a:solidFill>
                <a:latin typeface="Century Gothic"/>
                <a:ea typeface="Century Gothic"/>
                <a:cs typeface="Century Gothic"/>
                <a:sym typeface="Century Gothic"/>
              </a:defRPr>
            </a:lvl8pPr>
            <a:lvl9pPr indent="-342900" lvl="8" marL="4114800" marR="0" rtl="0" algn="l">
              <a:lnSpc>
                <a:spcPct val="100000"/>
              </a:lnSpc>
              <a:spcBef>
                <a:spcPts val="400"/>
              </a:spcBef>
              <a:spcAft>
                <a:spcPts val="0"/>
              </a:spcAft>
              <a:buClr>
                <a:srgbClr val="000000"/>
              </a:buClr>
              <a:buSzPts val="1800"/>
              <a:buFont typeface="Arial"/>
              <a:buChar char="•"/>
              <a:defRPr b="0" i="0" sz="1800" u="none" cap="none" strike="noStrike">
                <a:solidFill>
                  <a:srgbClr val="000000"/>
                </a:solidFill>
                <a:latin typeface="Century Gothic"/>
                <a:ea typeface="Century Gothic"/>
                <a:cs typeface="Century Gothic"/>
                <a:sym typeface="Century Gothic"/>
              </a:defRPr>
            </a:lvl9pPr>
          </a:lstStyle>
          <a:p/>
        </p:txBody>
      </p:sp>
      <p:sp>
        <p:nvSpPr>
          <p:cNvPr id="12" name="Google Shape;12;p1"/>
          <p:cNvSpPr txBox="1"/>
          <p:nvPr>
            <p:ph idx="12" type="sldNum"/>
          </p:nvPr>
        </p:nvSpPr>
        <p:spPr>
          <a:xfrm>
            <a:off x="6553200" y="6356353"/>
            <a:ext cx="264733" cy="261606"/>
          </a:xfrm>
          <a:prstGeom prst="rect">
            <a:avLst/>
          </a:prstGeom>
          <a:noFill/>
          <a:ln>
            <a:noFill/>
          </a:ln>
        </p:spPr>
        <p:txBody>
          <a:bodyPr anchorCtr="0" anchor="t" bIns="45700" lIns="45700" spcFirstLastPara="1" rIns="45700" wrap="square" tIns="45700">
            <a:sp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17.png"/><Relationship Id="rId5"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9.jpg"/></Relationships>
</file>

<file path=ppt/slides/_rels/slide2.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23.png"/><Relationship Id="rId12" Type="http://schemas.openxmlformats.org/officeDocument/2006/relationships/image" Target="../media/image34.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0.png"/><Relationship Id="rId4" Type="http://schemas.openxmlformats.org/officeDocument/2006/relationships/image" Target="../media/image25.jpg"/><Relationship Id="rId9" Type="http://schemas.openxmlformats.org/officeDocument/2006/relationships/image" Target="../media/image26.png"/><Relationship Id="rId5" Type="http://schemas.openxmlformats.org/officeDocument/2006/relationships/image" Target="../media/image18.png"/><Relationship Id="rId6" Type="http://schemas.openxmlformats.org/officeDocument/2006/relationships/image" Target="../media/image30.png"/><Relationship Id="rId7" Type="http://schemas.openxmlformats.org/officeDocument/2006/relationships/image" Target="../media/image19.png"/><Relationship Id="rId8" Type="http://schemas.openxmlformats.org/officeDocument/2006/relationships/image" Target="../media/image21.png"/></Relationships>
</file>

<file path=ppt/slides/_rels/slide3.xml.rels><?xml version="1.0" encoding="UTF-8" standalone="yes"?><Relationships xmlns="http://schemas.openxmlformats.org/package/2006/relationships"><Relationship Id="rId11" Type="http://schemas.openxmlformats.org/officeDocument/2006/relationships/image" Target="../media/image37.png"/><Relationship Id="rId10"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29.png"/><Relationship Id="rId5" Type="http://schemas.openxmlformats.org/officeDocument/2006/relationships/image" Target="../media/image28.png"/><Relationship Id="rId6" Type="http://schemas.openxmlformats.org/officeDocument/2006/relationships/image" Target="../media/image32.png"/><Relationship Id="rId7" Type="http://schemas.openxmlformats.org/officeDocument/2006/relationships/image" Target="../media/image31.png"/><Relationship Id="rId8" Type="http://schemas.openxmlformats.org/officeDocument/2006/relationships/image" Target="../media/image24.png"/></Relationships>
</file>

<file path=ppt/slides/_rels/slide4.xml.rels><?xml version="1.0" encoding="UTF-8" standalone="yes"?><Relationships xmlns="http://schemas.openxmlformats.org/package/2006/relationships"><Relationship Id="rId11" Type="http://schemas.openxmlformats.org/officeDocument/2006/relationships/image" Target="../media/image38.png"/><Relationship Id="rId10" Type="http://schemas.openxmlformats.org/officeDocument/2006/relationships/image" Target="../media/image41.png"/><Relationship Id="rId13" Type="http://schemas.openxmlformats.org/officeDocument/2006/relationships/image" Target="../media/image48.png"/><Relationship Id="rId12"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39.png"/><Relationship Id="rId14" Type="http://schemas.openxmlformats.org/officeDocument/2006/relationships/image" Target="../media/image44.png"/><Relationship Id="rId5" Type="http://schemas.openxmlformats.org/officeDocument/2006/relationships/image" Target="../media/image40.png"/><Relationship Id="rId6" Type="http://schemas.openxmlformats.org/officeDocument/2006/relationships/image" Target="../media/image50.png"/><Relationship Id="rId7" Type="http://schemas.openxmlformats.org/officeDocument/2006/relationships/image" Target="../media/image42.png"/><Relationship Id="rId8"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4.png"/><Relationship Id="rId4" Type="http://schemas.openxmlformats.org/officeDocument/2006/relationships/image" Target="../media/image47.jpg"/><Relationship Id="rId5" Type="http://schemas.openxmlformats.org/officeDocument/2006/relationships/image" Target="../media/image4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nvSpPr>
        <p:spPr>
          <a:xfrm>
            <a:off x="3063910" y="3493598"/>
            <a:ext cx="60801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lang="en-US" sz="5400">
                <a:latin typeface="Century Gothic"/>
                <a:ea typeface="Century Gothic"/>
                <a:cs typeface="Century Gothic"/>
                <a:sym typeface="Century Gothic"/>
              </a:rPr>
              <a:t>Recruitment Packages</a:t>
            </a:r>
            <a:endParaRPr b="0" i="0" sz="5400" u="none" cap="none" strike="noStrike">
              <a:solidFill>
                <a:srgbClr val="000000"/>
              </a:solidFill>
              <a:latin typeface="Century Gothic"/>
              <a:ea typeface="Century Gothic"/>
              <a:cs typeface="Century Gothic"/>
              <a:sym typeface="Century Gothic"/>
            </a:endParaRPr>
          </a:p>
        </p:txBody>
      </p:sp>
      <p:pic>
        <p:nvPicPr>
          <p:cNvPr descr="A picture containing text, sign, outdoor&#10;&#10;Description automatically generated" id="72" name="Google Shape;72;p14"/>
          <p:cNvPicPr preferRelativeResize="0"/>
          <p:nvPr/>
        </p:nvPicPr>
        <p:blipFill rotWithShape="1">
          <a:blip r:embed="rId3">
            <a:alphaModFix/>
          </a:blip>
          <a:srcRect b="0" l="0" r="0" t="24477"/>
          <a:stretch/>
        </p:blipFill>
        <p:spPr>
          <a:xfrm>
            <a:off x="3506304" y="2435443"/>
            <a:ext cx="5195302" cy="1010884"/>
          </a:xfrm>
          <a:prstGeom prst="rect">
            <a:avLst/>
          </a:prstGeom>
          <a:noFill/>
          <a:ln>
            <a:noFill/>
          </a:ln>
        </p:spPr>
      </p:pic>
      <p:pic>
        <p:nvPicPr>
          <p:cNvPr id="73" name="Google Shape;73;p14"/>
          <p:cNvPicPr preferRelativeResize="0"/>
          <p:nvPr/>
        </p:nvPicPr>
        <p:blipFill rotWithShape="1">
          <a:blip r:embed="rId4">
            <a:alphaModFix/>
          </a:blip>
          <a:srcRect b="0" l="0" r="0" t="0"/>
          <a:stretch/>
        </p:blipFill>
        <p:spPr>
          <a:xfrm>
            <a:off x="3870930" y="2185252"/>
            <a:ext cx="1421863" cy="268899"/>
          </a:xfrm>
          <a:prstGeom prst="rect">
            <a:avLst/>
          </a:prstGeom>
          <a:noFill/>
          <a:ln>
            <a:noFill/>
          </a:ln>
        </p:spPr>
      </p:pic>
      <p:pic>
        <p:nvPicPr>
          <p:cNvPr descr="Logo&#10;&#10;Description automatically generated" id="74" name="Google Shape;74;p14"/>
          <p:cNvPicPr preferRelativeResize="0"/>
          <p:nvPr/>
        </p:nvPicPr>
        <p:blipFill rotWithShape="1">
          <a:blip r:embed="rId5">
            <a:alphaModFix/>
          </a:blip>
          <a:srcRect b="0" l="0" r="0" t="0"/>
          <a:stretch/>
        </p:blipFill>
        <p:spPr>
          <a:xfrm>
            <a:off x="378076" y="2523606"/>
            <a:ext cx="1825312" cy="15044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3"/>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4" name="Google Shape;234;p23"/>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Recruitment Packages</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235" name="Google Shape;235;p23"/>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236" name="Google Shape;236;p23"/>
          <p:cNvSpPr/>
          <p:nvPr/>
        </p:nvSpPr>
        <p:spPr>
          <a:xfrm>
            <a:off x="3736551" y="5004294"/>
            <a:ext cx="887100" cy="102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37" name="Google Shape;237;p23"/>
          <p:cNvSpPr txBox="1"/>
          <p:nvPr/>
        </p:nvSpPr>
        <p:spPr>
          <a:xfrm>
            <a:off x="267129" y="2288219"/>
            <a:ext cx="8609700" cy="4248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entury Gothic"/>
                <a:ea typeface="Century Gothic"/>
                <a:cs typeface="Century Gothic"/>
                <a:sym typeface="Century Gothic"/>
              </a:rPr>
              <a:t>30,000 Audience Package</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Includes: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Email to 30,000 people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Remail to 30,000 people 1 week later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135,000 impressions split between desktop, mobile, native, &amp; social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Ad Frequency: 7 per person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All creative &amp; coding services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Pixel tracking (optional)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Matchback report and analysis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Response data file (names &amp; postal addresses of email openers &amp; clickers)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entury Gothic"/>
                <a:ea typeface="Century Gothic"/>
                <a:cs typeface="Century Gothic"/>
                <a:sym typeface="Century Gothic"/>
              </a:rPr>
              <a:t>Total: </a:t>
            </a:r>
            <a:r>
              <a:rPr b="1" i="0" lang="en-US" sz="1800" u="none" cap="none" strike="noStrike">
                <a:solidFill>
                  <a:srgbClr val="FF0000"/>
                </a:solidFill>
                <a:latin typeface="Century Gothic"/>
                <a:ea typeface="Century Gothic"/>
                <a:cs typeface="Century Gothic"/>
                <a:sym typeface="Century Gothic"/>
              </a:rPr>
              <a:t>[RADIO $] </a:t>
            </a:r>
            <a:r>
              <a:rPr b="1" i="0" lang="en-US" sz="1800" u="none" cap="none" strike="noStrike">
                <a:solidFill>
                  <a:schemeClr val="accent1"/>
                </a:solidFill>
                <a:latin typeface="Century Gothic"/>
                <a:ea typeface="Century Gothic"/>
                <a:cs typeface="Century Gothic"/>
                <a:sym typeface="Century Gothic"/>
              </a:rPr>
              <a:t>+ $3,000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238" name="Google Shape;238;p23"/>
          <p:cNvSpPr/>
          <p:nvPr/>
        </p:nvSpPr>
        <p:spPr>
          <a:xfrm>
            <a:off x="174930" y="1415104"/>
            <a:ext cx="81039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entury Gothic"/>
                <a:ea typeface="Century Gothic"/>
                <a:cs typeface="Century Gothic"/>
                <a:sym typeface="Century Gothic"/>
              </a:rPr>
              <a:t>Add an outline for the radio that is incorporated in this campaign.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p:txBody>
      </p:sp>
      <p:sp>
        <p:nvSpPr>
          <p:cNvPr id="239" name="Google Shape;239;p23"/>
          <p:cNvSpPr txBox="1"/>
          <p:nvPr/>
        </p:nvSpPr>
        <p:spPr>
          <a:xfrm>
            <a:off x="7159336" y="399443"/>
            <a:ext cx="1739100" cy="2516700"/>
          </a:xfrm>
          <a:prstGeom prst="rect">
            <a:avLst/>
          </a:prstGeom>
          <a:solidFill>
            <a:srgbClr val="FF0000"/>
          </a:solidFill>
          <a:ln cap="flat" cmpd="sng" w="25400">
            <a:solidFill>
              <a:srgbClr val="FF0000"/>
            </a:solidFill>
            <a:prstDash val="solid"/>
            <a:round/>
            <a:headEnd len="sm" w="sm" type="none"/>
            <a:tailEnd len="sm" w="sm" type="none"/>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Make sure you are always starting with a summary of your radio plan. Add the digital proposal to the campaign.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Remember, all digital packages are foundational. Consult with your Bridge Account Manager to tweak the packages to better suit your market or a specific client. </a:t>
            </a:r>
            <a:endParaRPr b="1" i="0" sz="105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4"/>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5" name="Google Shape;245;p24"/>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Recruitment Packages</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246" name="Google Shape;246;p24"/>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247" name="Google Shape;247;p24"/>
          <p:cNvSpPr/>
          <p:nvPr/>
        </p:nvSpPr>
        <p:spPr>
          <a:xfrm>
            <a:off x="3736551" y="5004294"/>
            <a:ext cx="887100" cy="102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48" name="Google Shape;248;p24"/>
          <p:cNvSpPr txBox="1"/>
          <p:nvPr/>
        </p:nvSpPr>
        <p:spPr>
          <a:xfrm>
            <a:off x="267129" y="2163528"/>
            <a:ext cx="8609700" cy="4248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entury Gothic"/>
                <a:ea typeface="Century Gothic"/>
                <a:cs typeface="Century Gothic"/>
                <a:sym typeface="Century Gothic"/>
              </a:rPr>
              <a:t>50,000 Audience Package</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Includes: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Email to 50,000 people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Remail to 50,000 people 1 week later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225,000 impressions split between desktop, mobile, native, &amp; social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Ad Frequency: 7 per person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All creative &amp; coding services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Pixel tracking (optional)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Matchback report and analysis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Response data file (names &amp; postal addresses of email openers &amp; clickers)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entury Gothic"/>
                <a:ea typeface="Century Gothic"/>
                <a:cs typeface="Century Gothic"/>
                <a:sym typeface="Century Gothic"/>
              </a:rPr>
              <a:t>Total: </a:t>
            </a:r>
            <a:r>
              <a:rPr b="1" i="0" lang="en-US" sz="1800" u="none" cap="none" strike="noStrike">
                <a:solidFill>
                  <a:srgbClr val="FF0000"/>
                </a:solidFill>
                <a:latin typeface="Century Gothic"/>
                <a:ea typeface="Century Gothic"/>
                <a:cs typeface="Century Gothic"/>
                <a:sym typeface="Century Gothic"/>
              </a:rPr>
              <a:t>[RADIO $] </a:t>
            </a:r>
            <a:r>
              <a:rPr b="1" i="0" lang="en-US" sz="1800" u="none" cap="none" strike="noStrike">
                <a:solidFill>
                  <a:schemeClr val="accent1"/>
                </a:solidFill>
                <a:latin typeface="Century Gothic"/>
                <a:ea typeface="Century Gothic"/>
                <a:cs typeface="Century Gothic"/>
                <a:sym typeface="Century Gothic"/>
              </a:rPr>
              <a:t>+ $4,000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249" name="Google Shape;249;p24"/>
          <p:cNvSpPr/>
          <p:nvPr/>
        </p:nvSpPr>
        <p:spPr>
          <a:xfrm>
            <a:off x="174930" y="1415104"/>
            <a:ext cx="81039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entury Gothic"/>
                <a:ea typeface="Century Gothic"/>
                <a:cs typeface="Century Gothic"/>
                <a:sym typeface="Century Gothic"/>
              </a:rPr>
              <a:t>Add an outline for the radio that is incorporated in this campaign.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p:txBody>
      </p:sp>
      <p:sp>
        <p:nvSpPr>
          <p:cNvPr id="250" name="Google Shape;250;p24"/>
          <p:cNvSpPr txBox="1"/>
          <p:nvPr/>
        </p:nvSpPr>
        <p:spPr>
          <a:xfrm>
            <a:off x="7159336" y="399443"/>
            <a:ext cx="1739100" cy="2516700"/>
          </a:xfrm>
          <a:prstGeom prst="rect">
            <a:avLst/>
          </a:prstGeom>
          <a:solidFill>
            <a:srgbClr val="FF0000"/>
          </a:solidFill>
          <a:ln cap="flat" cmpd="sng" w="25400">
            <a:solidFill>
              <a:srgbClr val="FF0000"/>
            </a:solidFill>
            <a:prstDash val="solid"/>
            <a:round/>
            <a:headEnd len="sm" w="sm" type="none"/>
            <a:tailEnd len="sm" w="sm" type="none"/>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Make sure you are always starting with a summary of your radio plan. Add the digital proposal to the campaign.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Remember, all digital packages are foundational. Consult with your Bridge Account Manager to tweak the packages to better suit your market or a specific client. </a:t>
            </a:r>
            <a:endParaRPr b="1" i="0" sz="105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5"/>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6" name="Google Shape;256;p25"/>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Recruitment Packages</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257" name="Google Shape;257;p25"/>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258" name="Google Shape;258;p25"/>
          <p:cNvSpPr/>
          <p:nvPr/>
        </p:nvSpPr>
        <p:spPr>
          <a:xfrm>
            <a:off x="3736551" y="5004294"/>
            <a:ext cx="887100" cy="102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59" name="Google Shape;259;p25"/>
          <p:cNvSpPr txBox="1"/>
          <p:nvPr/>
        </p:nvSpPr>
        <p:spPr>
          <a:xfrm>
            <a:off x="267129" y="2392128"/>
            <a:ext cx="8609700" cy="4248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entury Gothic"/>
                <a:ea typeface="Century Gothic"/>
                <a:cs typeface="Century Gothic"/>
                <a:sym typeface="Century Gothic"/>
              </a:rPr>
              <a:t>75,000 Audience Package</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Includes: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Email to 75,000 people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Remail to 75,000 people 1 week later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350,000 impressions split between desktop, mobile, native, &amp; social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Ad Frequency: 7 per person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All creative &amp; coding services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Pixel tracking (optional)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Matchback report and analysis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Response data file (names &amp; postal addresses of email openers &amp; clickers)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entury Gothic"/>
                <a:ea typeface="Century Gothic"/>
                <a:cs typeface="Century Gothic"/>
                <a:sym typeface="Century Gothic"/>
              </a:rPr>
              <a:t>Total: </a:t>
            </a:r>
            <a:r>
              <a:rPr b="1" i="0" lang="en-US" sz="1800" u="none" cap="none" strike="noStrike">
                <a:solidFill>
                  <a:srgbClr val="FF0000"/>
                </a:solidFill>
                <a:latin typeface="Century Gothic"/>
                <a:ea typeface="Century Gothic"/>
                <a:cs typeface="Century Gothic"/>
                <a:sym typeface="Century Gothic"/>
              </a:rPr>
              <a:t>[RADIO $] </a:t>
            </a:r>
            <a:r>
              <a:rPr b="1" i="0" lang="en-US" sz="1800" u="none" cap="none" strike="noStrike">
                <a:solidFill>
                  <a:schemeClr val="accent1"/>
                </a:solidFill>
                <a:latin typeface="Century Gothic"/>
                <a:ea typeface="Century Gothic"/>
                <a:cs typeface="Century Gothic"/>
                <a:sym typeface="Century Gothic"/>
              </a:rPr>
              <a:t>+ $5,800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260" name="Google Shape;260;p25"/>
          <p:cNvSpPr/>
          <p:nvPr/>
        </p:nvSpPr>
        <p:spPr>
          <a:xfrm>
            <a:off x="174930" y="1415104"/>
            <a:ext cx="81039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entury Gothic"/>
                <a:ea typeface="Century Gothic"/>
                <a:cs typeface="Century Gothic"/>
                <a:sym typeface="Century Gothic"/>
              </a:rPr>
              <a:t>Add an outline for the radio that is incorporated in this campaign.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p:txBody>
      </p:sp>
      <p:sp>
        <p:nvSpPr>
          <p:cNvPr id="261" name="Google Shape;261;p25"/>
          <p:cNvSpPr txBox="1"/>
          <p:nvPr/>
        </p:nvSpPr>
        <p:spPr>
          <a:xfrm>
            <a:off x="7159336" y="399443"/>
            <a:ext cx="1739100" cy="2516700"/>
          </a:xfrm>
          <a:prstGeom prst="rect">
            <a:avLst/>
          </a:prstGeom>
          <a:solidFill>
            <a:srgbClr val="FF0000"/>
          </a:solidFill>
          <a:ln cap="flat" cmpd="sng" w="25400">
            <a:solidFill>
              <a:srgbClr val="FF0000"/>
            </a:solidFill>
            <a:prstDash val="solid"/>
            <a:round/>
            <a:headEnd len="sm" w="sm" type="none"/>
            <a:tailEnd len="sm" w="sm" type="none"/>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Make sure you are always starting with a summary of your radio plan. Add the digital proposal to the campaign.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Remember, all digital packages are foundational. Consult with your Bridge Account Manager to tweak the packages to better suit your market or a specific client. </a:t>
            </a:r>
            <a:endParaRPr b="1" i="0" sz="105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6"/>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7" name="Google Shape;267;p26"/>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Recruitment Packages</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268" name="Google Shape;268;p26"/>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269" name="Google Shape;269;p26"/>
          <p:cNvSpPr/>
          <p:nvPr/>
        </p:nvSpPr>
        <p:spPr>
          <a:xfrm>
            <a:off x="3736551" y="5004294"/>
            <a:ext cx="887100" cy="102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70" name="Google Shape;270;p26"/>
          <p:cNvSpPr txBox="1"/>
          <p:nvPr/>
        </p:nvSpPr>
        <p:spPr>
          <a:xfrm>
            <a:off x="267129" y="2194701"/>
            <a:ext cx="8609700" cy="4248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entury Gothic"/>
                <a:ea typeface="Century Gothic"/>
                <a:cs typeface="Century Gothic"/>
                <a:sym typeface="Century Gothic"/>
              </a:rPr>
              <a:t>100,000 Audience Package</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Includes: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Email to 100,000 people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Remail to 100,000 people 1 week later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450,000 impressions split between desktop, mobile, native, &amp; social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Ad Frequency: 7 per person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All creative &amp; coding services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Pixel tracking (optional)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Matchback report and analysis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Response data file (names &amp; postal addresses of email openers &amp; clickers)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entury Gothic"/>
                <a:ea typeface="Century Gothic"/>
                <a:cs typeface="Century Gothic"/>
                <a:sym typeface="Century Gothic"/>
              </a:rPr>
              <a:t>Total: </a:t>
            </a:r>
            <a:r>
              <a:rPr b="1" i="0" lang="en-US" sz="1800" u="none" cap="none" strike="noStrike">
                <a:solidFill>
                  <a:srgbClr val="FF0000"/>
                </a:solidFill>
                <a:latin typeface="Century Gothic"/>
                <a:ea typeface="Century Gothic"/>
                <a:cs typeface="Century Gothic"/>
                <a:sym typeface="Century Gothic"/>
              </a:rPr>
              <a:t>[RADIO $] </a:t>
            </a:r>
            <a:r>
              <a:rPr b="1" i="0" lang="en-US" sz="1800" u="none" cap="none" strike="noStrike">
                <a:solidFill>
                  <a:schemeClr val="accent1"/>
                </a:solidFill>
                <a:latin typeface="Century Gothic"/>
                <a:ea typeface="Century Gothic"/>
                <a:cs typeface="Century Gothic"/>
                <a:sym typeface="Century Gothic"/>
              </a:rPr>
              <a:t>+ $7,300</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271" name="Google Shape;271;p26"/>
          <p:cNvSpPr/>
          <p:nvPr/>
        </p:nvSpPr>
        <p:spPr>
          <a:xfrm>
            <a:off x="174930" y="1415104"/>
            <a:ext cx="81039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entury Gothic"/>
                <a:ea typeface="Century Gothic"/>
                <a:cs typeface="Century Gothic"/>
                <a:sym typeface="Century Gothic"/>
              </a:rPr>
              <a:t>Add an outline for the radio that is incorporated in this campaign.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p:txBody>
      </p:sp>
      <p:sp>
        <p:nvSpPr>
          <p:cNvPr id="272" name="Google Shape;272;p26"/>
          <p:cNvSpPr txBox="1"/>
          <p:nvPr/>
        </p:nvSpPr>
        <p:spPr>
          <a:xfrm>
            <a:off x="7159336" y="399443"/>
            <a:ext cx="1739100" cy="2516700"/>
          </a:xfrm>
          <a:prstGeom prst="rect">
            <a:avLst/>
          </a:prstGeom>
          <a:solidFill>
            <a:srgbClr val="FF0000"/>
          </a:solidFill>
          <a:ln cap="flat" cmpd="sng" w="25400">
            <a:solidFill>
              <a:srgbClr val="FF0000"/>
            </a:solidFill>
            <a:prstDash val="solid"/>
            <a:round/>
            <a:headEnd len="sm" w="sm" type="none"/>
            <a:tailEnd len="sm" w="sm" type="none"/>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Make sure you are always starting with a summary of your radio plan. Add the digital proposal to the campaign.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Remember, all digital packages are foundational. Consult with your Bridge Account Manager to tweak the packages to better suit your market or a specific client. </a:t>
            </a:r>
            <a:endParaRPr b="1" i="0" sz="105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descr="Blue.jpg" id="278" name="Google Shape;278;p27"/>
          <p:cNvPicPr preferRelativeResize="0"/>
          <p:nvPr/>
        </p:nvPicPr>
        <p:blipFill rotWithShape="1">
          <a:blip r:embed="rId3">
            <a:alphaModFix/>
          </a:blip>
          <a:srcRect b="82929" l="0" r="0" t="0"/>
          <a:stretch/>
        </p:blipFill>
        <p:spPr>
          <a:xfrm>
            <a:off x="0" y="0"/>
            <a:ext cx="9144000" cy="6857999"/>
          </a:xfrm>
          <a:prstGeom prst="rect">
            <a:avLst/>
          </a:prstGeom>
          <a:noFill/>
          <a:ln>
            <a:noFill/>
          </a:ln>
        </p:spPr>
      </p:pic>
      <p:sp>
        <p:nvSpPr>
          <p:cNvPr id="279" name="Google Shape;279;p27"/>
          <p:cNvSpPr/>
          <p:nvPr/>
        </p:nvSpPr>
        <p:spPr>
          <a:xfrm>
            <a:off x="2535191" y="2505674"/>
            <a:ext cx="4152600" cy="9234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FFFFFF"/>
                </a:solidFill>
                <a:latin typeface="Century Gothic"/>
                <a:ea typeface="Century Gothic"/>
                <a:cs typeface="Century Gothic"/>
                <a:sym typeface="Century Gothic"/>
              </a:rPr>
              <a:t>THANK YOU!</a:t>
            </a:r>
            <a:endParaRPr b="1" i="0" sz="54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p:nvPr/>
        </p:nvSpPr>
        <p:spPr>
          <a:xfrm>
            <a:off x="0" y="0"/>
            <a:ext cx="9144000" cy="6858000"/>
          </a:xfrm>
          <a:prstGeom prst="rect">
            <a:avLst/>
          </a:prstGeom>
          <a:solidFill>
            <a:srgbClr val="003463"/>
          </a:solidFill>
          <a:ln>
            <a:noFill/>
          </a:ln>
          <a:effectLst>
            <a:outerShdw blurRad="38100" rotWithShape="0" dir="5400000" dist="23000">
              <a:srgbClr val="000000">
                <a:alpha val="2902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pic>
        <p:nvPicPr>
          <p:cNvPr id="80" name="Google Shape;80;p15"/>
          <p:cNvPicPr preferRelativeResize="0"/>
          <p:nvPr/>
        </p:nvPicPr>
        <p:blipFill rotWithShape="1">
          <a:blip r:embed="rId3">
            <a:alphaModFix/>
          </a:blip>
          <a:srcRect b="0" l="0" r="0" t="0"/>
          <a:stretch/>
        </p:blipFill>
        <p:spPr>
          <a:xfrm>
            <a:off x="197284" y="6340765"/>
            <a:ext cx="1250515" cy="452773"/>
          </a:xfrm>
          <a:prstGeom prst="rect">
            <a:avLst/>
          </a:prstGeom>
          <a:noFill/>
          <a:ln>
            <a:noFill/>
          </a:ln>
        </p:spPr>
      </p:pic>
      <p:sp>
        <p:nvSpPr>
          <p:cNvPr id="81" name="Google Shape;81;p15"/>
          <p:cNvSpPr/>
          <p:nvPr/>
        </p:nvSpPr>
        <p:spPr>
          <a:xfrm>
            <a:off x="0" y="0"/>
            <a:ext cx="9144000" cy="6111000"/>
          </a:xfrm>
          <a:prstGeom prst="rect">
            <a:avLst/>
          </a:prstGeom>
          <a:solidFill>
            <a:srgbClr val="003463"/>
          </a:solidFill>
          <a:ln>
            <a:noFill/>
          </a:ln>
          <a:effectLst>
            <a:outerShdw blurRad="38100" rotWithShape="0" dir="5400000" dist="23000">
              <a:srgbClr val="000000">
                <a:alpha val="3451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pic>
        <p:nvPicPr>
          <p:cNvPr id="82" name="Google Shape;82;p15"/>
          <p:cNvPicPr preferRelativeResize="0"/>
          <p:nvPr/>
        </p:nvPicPr>
        <p:blipFill rotWithShape="1">
          <a:blip r:embed="rId4">
            <a:alphaModFix amt="26000"/>
          </a:blip>
          <a:srcRect b="18561" l="0" r="0" t="8248"/>
          <a:stretch/>
        </p:blipFill>
        <p:spPr>
          <a:xfrm flipH="1">
            <a:off x="-90619" y="-8239"/>
            <a:ext cx="9234619" cy="6110899"/>
          </a:xfrm>
          <a:prstGeom prst="rect">
            <a:avLst/>
          </a:prstGeom>
          <a:noFill/>
          <a:ln>
            <a:noFill/>
          </a:ln>
        </p:spPr>
      </p:pic>
      <p:sp>
        <p:nvSpPr>
          <p:cNvPr id="83" name="Google Shape;83;p15"/>
          <p:cNvSpPr txBox="1"/>
          <p:nvPr/>
        </p:nvSpPr>
        <p:spPr>
          <a:xfrm>
            <a:off x="565100" y="1823734"/>
            <a:ext cx="7733100" cy="1088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lang="en-US" sz="1800">
                <a:solidFill>
                  <a:schemeClr val="lt1"/>
                </a:solidFill>
                <a:latin typeface="Century Gothic"/>
                <a:ea typeface="Century Gothic"/>
                <a:cs typeface="Century Gothic"/>
                <a:sym typeface="Century Gothic"/>
              </a:rPr>
              <a:t>Our digital marketing strategy gives you the ability to pinpoint real people who are currently looking for a new job opportunity.</a:t>
            </a:r>
            <a:endParaRPr sz="1800">
              <a:solidFill>
                <a:schemeClr val="lt1"/>
              </a:solidFill>
              <a:latin typeface="Century Gothic"/>
              <a:ea typeface="Century Gothic"/>
              <a:cs typeface="Century Gothic"/>
              <a:sym typeface="Century Gothic"/>
            </a:endParaRPr>
          </a:p>
          <a:p>
            <a:pPr indent="0" lvl="0" marL="0" marR="0" rtl="0" algn="l">
              <a:lnSpc>
                <a:spcPct val="115000"/>
              </a:lnSpc>
              <a:spcBef>
                <a:spcPts val="0"/>
              </a:spcBef>
              <a:spcAft>
                <a:spcPts val="0"/>
              </a:spcAft>
              <a:buClr>
                <a:schemeClr val="dk1"/>
              </a:buClr>
              <a:buSzPts val="1100"/>
              <a:buFont typeface="Arial"/>
              <a:buNone/>
            </a:pPr>
            <a:r>
              <a:t/>
            </a:r>
            <a:endParaRPr sz="1800">
              <a:solidFill>
                <a:schemeClr val="lt1"/>
              </a:solidFill>
              <a:latin typeface="Century Gothic"/>
              <a:ea typeface="Century Gothic"/>
              <a:cs typeface="Century Gothic"/>
              <a:sym typeface="Century Gothic"/>
            </a:endParaRPr>
          </a:p>
          <a:p>
            <a:pPr indent="0" lvl="0" marL="0" marR="0" rtl="0" algn="l">
              <a:lnSpc>
                <a:spcPct val="115000"/>
              </a:lnSpc>
              <a:spcBef>
                <a:spcPts val="0"/>
              </a:spcBef>
              <a:spcAft>
                <a:spcPts val="0"/>
              </a:spcAft>
              <a:buClr>
                <a:schemeClr val="dk1"/>
              </a:buClr>
              <a:buSzPts val="1100"/>
              <a:buFont typeface="Arial"/>
              <a:buNone/>
            </a:pPr>
            <a:r>
              <a:t/>
            </a:r>
            <a:endParaRPr sz="1800">
              <a:solidFill>
                <a:schemeClr val="lt1"/>
              </a:solidFill>
              <a:latin typeface="Century Gothic"/>
              <a:ea typeface="Century Gothic"/>
              <a:cs typeface="Century Gothic"/>
              <a:sym typeface="Century Gothic"/>
            </a:endParaRPr>
          </a:p>
        </p:txBody>
      </p:sp>
      <p:sp>
        <p:nvSpPr>
          <p:cNvPr id="84" name="Google Shape;84;p15"/>
          <p:cNvSpPr/>
          <p:nvPr/>
        </p:nvSpPr>
        <p:spPr>
          <a:xfrm rot="-5400000">
            <a:off x="351600" y="3206580"/>
            <a:ext cx="2779200" cy="2222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85" name="Google Shape;85;p15"/>
          <p:cNvSpPr/>
          <p:nvPr/>
        </p:nvSpPr>
        <p:spPr>
          <a:xfrm rot="-5400000">
            <a:off x="3207128" y="3090329"/>
            <a:ext cx="2779200" cy="2454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86" name="Google Shape;86;p15"/>
          <p:cNvSpPr/>
          <p:nvPr/>
        </p:nvSpPr>
        <p:spPr>
          <a:xfrm rot="-5400000">
            <a:off x="6088950" y="3206580"/>
            <a:ext cx="2779200" cy="2222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87" name="Google Shape;87;p15"/>
          <p:cNvSpPr txBox="1"/>
          <p:nvPr/>
        </p:nvSpPr>
        <p:spPr>
          <a:xfrm>
            <a:off x="630000" y="3480459"/>
            <a:ext cx="2222400" cy="720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US" sz="1700" u="none" cap="none" strike="noStrike">
                <a:solidFill>
                  <a:schemeClr val="dk1"/>
                </a:solidFill>
                <a:latin typeface="Century Gothic"/>
                <a:ea typeface="Century Gothic"/>
                <a:cs typeface="Century Gothic"/>
                <a:sym typeface="Century Gothic"/>
              </a:rPr>
              <a:t>People</a:t>
            </a:r>
            <a:endParaRPr b="1" i="0" sz="17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300"/>
              <a:buFont typeface="Arial"/>
              <a:buNone/>
            </a:pPr>
            <a:r>
              <a:t/>
            </a:r>
            <a:endParaRPr b="1" i="0" sz="8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Connect with relevant people in your area who are seeking a new job</a:t>
            </a:r>
            <a:endParaRPr>
              <a:solidFill>
                <a:schemeClr val="dk1"/>
              </a:solidFill>
              <a:latin typeface="Century Gothic"/>
              <a:ea typeface="Century Gothic"/>
              <a:cs typeface="Century Gothic"/>
              <a:sym typeface="Century Gothic"/>
            </a:endParaRPr>
          </a:p>
          <a:p>
            <a:pPr indent="0" lvl="0" marL="0" marR="0" rtl="0" algn="l">
              <a:lnSpc>
                <a:spcPct val="115000"/>
              </a:lnSpc>
              <a:spcBef>
                <a:spcPts val="0"/>
              </a:spcBef>
              <a:spcAft>
                <a:spcPts val="0"/>
              </a:spcAft>
              <a:buClr>
                <a:srgbClr val="000000"/>
              </a:buClr>
              <a:buSzPts val="900"/>
              <a:buFont typeface="Arial"/>
              <a:buNone/>
            </a:pPr>
            <a:r>
              <a:t/>
            </a:r>
            <a:endParaRPr>
              <a:solidFill>
                <a:schemeClr val="dk1"/>
              </a:solidFill>
              <a:latin typeface="Century Gothic"/>
              <a:ea typeface="Century Gothic"/>
              <a:cs typeface="Century Gothic"/>
              <a:sym typeface="Century Gothic"/>
            </a:endParaRPr>
          </a:p>
        </p:txBody>
      </p:sp>
      <p:sp>
        <p:nvSpPr>
          <p:cNvPr id="88" name="Google Shape;88;p15"/>
          <p:cNvSpPr txBox="1"/>
          <p:nvPr/>
        </p:nvSpPr>
        <p:spPr>
          <a:xfrm>
            <a:off x="3339189" y="3480459"/>
            <a:ext cx="2465700" cy="720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US" sz="1700" u="none" cap="none" strike="noStrike">
                <a:solidFill>
                  <a:schemeClr val="dk1"/>
                </a:solidFill>
                <a:latin typeface="Century Gothic"/>
                <a:ea typeface="Century Gothic"/>
                <a:cs typeface="Century Gothic"/>
                <a:sym typeface="Century Gothic"/>
              </a:rPr>
              <a:t>Reach</a:t>
            </a:r>
            <a:endParaRPr b="1" i="0" sz="17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300"/>
              <a:buFont typeface="Arial"/>
              <a:buNone/>
            </a:pPr>
            <a:r>
              <a:t/>
            </a:r>
            <a:endParaRPr b="1" i="0" sz="8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Deliver compelling ads to your target audience across all of their devices at a high frequency the way they want to be reached</a:t>
            </a:r>
            <a:endParaRPr>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900"/>
              <a:buFont typeface="Arial"/>
              <a:buNone/>
            </a:pPr>
            <a:r>
              <a:t/>
            </a:r>
            <a:endParaRPr>
              <a:solidFill>
                <a:schemeClr val="dk1"/>
              </a:solidFill>
              <a:latin typeface="Century Gothic"/>
              <a:ea typeface="Century Gothic"/>
              <a:cs typeface="Century Gothic"/>
              <a:sym typeface="Century Gothic"/>
            </a:endParaRPr>
          </a:p>
        </p:txBody>
      </p:sp>
      <p:sp>
        <p:nvSpPr>
          <p:cNvPr id="89" name="Google Shape;89;p15"/>
          <p:cNvSpPr txBox="1"/>
          <p:nvPr/>
        </p:nvSpPr>
        <p:spPr>
          <a:xfrm>
            <a:off x="6367350" y="3480459"/>
            <a:ext cx="2222400" cy="696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US" sz="1700" u="none" cap="none" strike="noStrike">
                <a:solidFill>
                  <a:schemeClr val="dk1"/>
                </a:solidFill>
                <a:latin typeface="Century Gothic"/>
                <a:ea typeface="Century Gothic"/>
                <a:cs typeface="Century Gothic"/>
                <a:sym typeface="Century Gothic"/>
              </a:rPr>
              <a:t>Results</a:t>
            </a:r>
            <a:endParaRPr b="1" i="0" sz="17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300"/>
              <a:buFont typeface="Arial"/>
              <a:buNone/>
            </a:pPr>
            <a:r>
              <a:t/>
            </a:r>
            <a:endParaRPr b="1" i="0" sz="8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Know you’re making the most out of every ad dollar spent with our clear measurement solutions</a:t>
            </a:r>
            <a:endParaRPr>
              <a:solidFill>
                <a:schemeClr val="dk1"/>
              </a:solidFill>
              <a:latin typeface="Century Gothic"/>
              <a:ea typeface="Century Gothic"/>
              <a:cs typeface="Century Gothic"/>
              <a:sym typeface="Century Gothic"/>
            </a:endParaRPr>
          </a:p>
          <a:p>
            <a:pPr indent="0" lvl="0" marL="0" marR="0" rtl="0" algn="l">
              <a:lnSpc>
                <a:spcPct val="11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p:txBody>
      </p:sp>
      <p:pic>
        <p:nvPicPr>
          <p:cNvPr id="90" name="Google Shape;90;p15"/>
          <p:cNvPicPr preferRelativeResize="0"/>
          <p:nvPr/>
        </p:nvPicPr>
        <p:blipFill rotWithShape="1">
          <a:blip r:embed="rId5">
            <a:alphaModFix/>
          </a:blip>
          <a:srcRect b="0" l="0" r="0" t="0"/>
          <a:stretch/>
        </p:blipFill>
        <p:spPr>
          <a:xfrm>
            <a:off x="3010575" y="3611528"/>
            <a:ext cx="244876" cy="244876"/>
          </a:xfrm>
          <a:prstGeom prst="rect">
            <a:avLst/>
          </a:prstGeom>
          <a:noFill/>
          <a:ln>
            <a:noFill/>
          </a:ln>
        </p:spPr>
      </p:pic>
      <p:pic>
        <p:nvPicPr>
          <p:cNvPr id="91" name="Google Shape;91;p15"/>
          <p:cNvPicPr preferRelativeResize="0"/>
          <p:nvPr/>
        </p:nvPicPr>
        <p:blipFill rotWithShape="1">
          <a:blip r:embed="rId6">
            <a:alphaModFix/>
          </a:blip>
          <a:srcRect b="0" l="0" r="0" t="0"/>
          <a:stretch/>
        </p:blipFill>
        <p:spPr>
          <a:xfrm>
            <a:off x="5921775" y="3611528"/>
            <a:ext cx="244876" cy="244876"/>
          </a:xfrm>
          <a:prstGeom prst="rect">
            <a:avLst/>
          </a:prstGeom>
          <a:noFill/>
          <a:ln>
            <a:noFill/>
          </a:ln>
        </p:spPr>
      </p:pic>
      <p:pic>
        <p:nvPicPr>
          <p:cNvPr id="92" name="Google Shape;92;p15"/>
          <p:cNvPicPr preferRelativeResize="0"/>
          <p:nvPr/>
        </p:nvPicPr>
        <p:blipFill rotWithShape="1">
          <a:blip r:embed="rId7">
            <a:alphaModFix/>
          </a:blip>
          <a:srcRect b="0" l="0" r="0" t="0"/>
          <a:stretch/>
        </p:blipFill>
        <p:spPr>
          <a:xfrm>
            <a:off x="1482576" y="3084809"/>
            <a:ext cx="440749" cy="352568"/>
          </a:xfrm>
          <a:prstGeom prst="rect">
            <a:avLst/>
          </a:prstGeom>
          <a:noFill/>
          <a:ln>
            <a:noFill/>
          </a:ln>
        </p:spPr>
      </p:pic>
      <p:grpSp>
        <p:nvGrpSpPr>
          <p:cNvPr id="93" name="Google Shape;93;p15"/>
          <p:cNvGrpSpPr/>
          <p:nvPr/>
        </p:nvGrpSpPr>
        <p:grpSpPr>
          <a:xfrm>
            <a:off x="4350059" y="3123944"/>
            <a:ext cx="519633" cy="274300"/>
            <a:chOff x="4406695" y="3422790"/>
            <a:chExt cx="519633" cy="274300"/>
          </a:xfrm>
        </p:grpSpPr>
        <p:pic>
          <p:nvPicPr>
            <p:cNvPr id="94" name="Google Shape;94;p15"/>
            <p:cNvPicPr preferRelativeResize="0"/>
            <p:nvPr/>
          </p:nvPicPr>
          <p:blipFill rotWithShape="1">
            <a:blip r:embed="rId8">
              <a:alphaModFix/>
            </a:blip>
            <a:srcRect b="0" l="0" r="0" t="0"/>
            <a:stretch/>
          </p:blipFill>
          <p:spPr>
            <a:xfrm>
              <a:off x="4406695" y="3422791"/>
              <a:ext cx="308575" cy="274296"/>
            </a:xfrm>
            <a:prstGeom prst="rect">
              <a:avLst/>
            </a:prstGeom>
            <a:noFill/>
            <a:ln>
              <a:noFill/>
            </a:ln>
          </p:spPr>
        </p:pic>
        <p:pic>
          <p:nvPicPr>
            <p:cNvPr id="95" name="Google Shape;95;p15"/>
            <p:cNvPicPr preferRelativeResize="0"/>
            <p:nvPr/>
          </p:nvPicPr>
          <p:blipFill rotWithShape="1">
            <a:blip r:embed="rId9">
              <a:alphaModFix/>
            </a:blip>
            <a:srcRect b="0" l="0" r="0" t="0"/>
            <a:stretch/>
          </p:blipFill>
          <p:spPr>
            <a:xfrm>
              <a:off x="4754890" y="3422790"/>
              <a:ext cx="171438" cy="274300"/>
            </a:xfrm>
            <a:prstGeom prst="rect">
              <a:avLst/>
            </a:prstGeom>
            <a:noFill/>
            <a:ln>
              <a:noFill/>
            </a:ln>
          </p:spPr>
        </p:pic>
      </p:grpSp>
      <p:sp>
        <p:nvSpPr>
          <p:cNvPr id="96" name="Google Shape;96;p15"/>
          <p:cNvSpPr txBox="1"/>
          <p:nvPr/>
        </p:nvSpPr>
        <p:spPr>
          <a:xfrm>
            <a:off x="565100" y="1124884"/>
            <a:ext cx="7236000" cy="696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lang="en-US" sz="3800">
                <a:solidFill>
                  <a:schemeClr val="lt1"/>
                </a:solidFill>
                <a:latin typeface="Century Gothic"/>
                <a:ea typeface="Century Gothic"/>
                <a:cs typeface="Century Gothic"/>
                <a:sym typeface="Century Gothic"/>
              </a:rPr>
              <a:t>Find Your Next Employee</a:t>
            </a:r>
            <a:endParaRPr b="1" sz="3800">
              <a:solidFill>
                <a:schemeClr val="lt1"/>
              </a:solidFill>
              <a:latin typeface="Century Gothic"/>
              <a:ea typeface="Century Gothic"/>
              <a:cs typeface="Century Gothic"/>
              <a:sym typeface="Century Gothic"/>
            </a:endParaRPr>
          </a:p>
        </p:txBody>
      </p:sp>
      <p:grpSp>
        <p:nvGrpSpPr>
          <p:cNvPr id="97" name="Google Shape;97;p15"/>
          <p:cNvGrpSpPr/>
          <p:nvPr/>
        </p:nvGrpSpPr>
        <p:grpSpPr>
          <a:xfrm>
            <a:off x="7255530" y="3104435"/>
            <a:ext cx="352499" cy="313351"/>
            <a:chOff x="6946850" y="3962432"/>
            <a:chExt cx="495850" cy="440781"/>
          </a:xfrm>
        </p:grpSpPr>
        <p:pic>
          <p:nvPicPr>
            <p:cNvPr id="98" name="Google Shape;98;p15"/>
            <p:cNvPicPr preferRelativeResize="0"/>
            <p:nvPr/>
          </p:nvPicPr>
          <p:blipFill rotWithShape="1">
            <a:blip r:embed="rId10">
              <a:alphaModFix/>
            </a:blip>
            <a:srcRect b="0" l="0" r="0" t="0"/>
            <a:stretch/>
          </p:blipFill>
          <p:spPr>
            <a:xfrm>
              <a:off x="6946850" y="3962432"/>
              <a:ext cx="495850" cy="440781"/>
            </a:xfrm>
            <a:prstGeom prst="rect">
              <a:avLst/>
            </a:prstGeom>
            <a:noFill/>
            <a:ln>
              <a:noFill/>
            </a:ln>
          </p:spPr>
        </p:pic>
        <p:pic>
          <p:nvPicPr>
            <p:cNvPr id="99" name="Google Shape;99;p15"/>
            <p:cNvPicPr preferRelativeResize="0"/>
            <p:nvPr/>
          </p:nvPicPr>
          <p:blipFill rotWithShape="1">
            <a:blip r:embed="rId11">
              <a:alphaModFix/>
            </a:blip>
            <a:srcRect b="0" l="0" r="0" t="0"/>
            <a:stretch/>
          </p:blipFill>
          <p:spPr>
            <a:xfrm>
              <a:off x="7168850" y="4057425"/>
              <a:ext cx="155950" cy="155950"/>
            </a:xfrm>
            <a:prstGeom prst="rect">
              <a:avLst/>
            </a:prstGeom>
            <a:noFill/>
            <a:ln>
              <a:noFill/>
            </a:ln>
          </p:spPr>
        </p:pic>
      </p:grpSp>
      <p:pic>
        <p:nvPicPr>
          <p:cNvPr descr="A picture containing text, clipart&#10;&#10;Description automatically generated" id="100" name="Google Shape;100;p15"/>
          <p:cNvPicPr preferRelativeResize="0"/>
          <p:nvPr/>
        </p:nvPicPr>
        <p:blipFill rotWithShape="1">
          <a:blip r:embed="rId12">
            <a:alphaModFix/>
          </a:blip>
          <a:srcRect b="0" l="0" r="0" t="0"/>
          <a:stretch/>
        </p:blipFill>
        <p:spPr>
          <a:xfrm>
            <a:off x="7215293" y="6406528"/>
            <a:ext cx="1303997" cy="319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sp>
        <p:nvSpPr>
          <p:cNvPr id="106" name="Google Shape;106;p16"/>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Three Easy Steps to Finding Your Next Employee</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107" name="Google Shape;107;p16"/>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108" name="Google Shape;108;p16"/>
          <p:cNvSpPr/>
          <p:nvPr/>
        </p:nvSpPr>
        <p:spPr>
          <a:xfrm>
            <a:off x="7878629" y="2608375"/>
            <a:ext cx="695400" cy="695400"/>
          </a:xfrm>
          <a:prstGeom prst="ellipse">
            <a:avLst/>
          </a:prstGeom>
          <a:solidFill>
            <a:srgbClr val="14192E"/>
          </a:solidFill>
          <a:ln cap="flat" cmpd="sng" w="9525">
            <a:solidFill>
              <a:srgbClr val="DDDFE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09" name="Google Shape;109;p16"/>
          <p:cNvPicPr preferRelativeResize="0"/>
          <p:nvPr/>
        </p:nvPicPr>
        <p:blipFill rotWithShape="1">
          <a:blip r:embed="rId4">
            <a:alphaModFix/>
          </a:blip>
          <a:srcRect b="0" l="15941" r="28934" t="0"/>
          <a:stretch/>
        </p:blipFill>
        <p:spPr>
          <a:xfrm>
            <a:off x="4469999" y="1356413"/>
            <a:ext cx="1941000" cy="1967700"/>
          </a:xfrm>
          <a:prstGeom prst="ellipse">
            <a:avLst/>
          </a:prstGeom>
          <a:noFill/>
          <a:ln cap="flat" cmpd="sng" w="19050">
            <a:solidFill>
              <a:srgbClr val="2EA4D7"/>
            </a:solidFill>
            <a:prstDash val="solid"/>
            <a:round/>
            <a:headEnd len="sm" w="sm" type="none"/>
            <a:tailEnd len="sm" w="sm" type="none"/>
          </a:ln>
        </p:spPr>
      </p:pic>
      <p:sp>
        <p:nvSpPr>
          <p:cNvPr id="110" name="Google Shape;110;p16"/>
          <p:cNvSpPr/>
          <p:nvPr/>
        </p:nvSpPr>
        <p:spPr>
          <a:xfrm>
            <a:off x="7249444" y="2608375"/>
            <a:ext cx="695400" cy="695400"/>
          </a:xfrm>
          <a:prstGeom prst="ellipse">
            <a:avLst/>
          </a:prstGeom>
          <a:solidFill>
            <a:srgbClr val="14192E"/>
          </a:solidFill>
          <a:ln cap="flat" cmpd="sng" w="9525">
            <a:solidFill>
              <a:srgbClr val="DDDFE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11" name="Google Shape;111;p16"/>
          <p:cNvSpPr/>
          <p:nvPr/>
        </p:nvSpPr>
        <p:spPr>
          <a:xfrm>
            <a:off x="6658078" y="2608375"/>
            <a:ext cx="695400" cy="695400"/>
          </a:xfrm>
          <a:prstGeom prst="ellipse">
            <a:avLst/>
          </a:prstGeom>
          <a:solidFill>
            <a:srgbClr val="14192E"/>
          </a:solidFill>
          <a:ln cap="flat" cmpd="sng" w="9525">
            <a:solidFill>
              <a:srgbClr val="DDDFE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12" name="Google Shape;112;p16"/>
          <p:cNvSpPr txBox="1"/>
          <p:nvPr/>
        </p:nvSpPr>
        <p:spPr>
          <a:xfrm>
            <a:off x="7833029" y="2943996"/>
            <a:ext cx="786600" cy="289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FFFFFF"/>
                </a:solidFill>
                <a:latin typeface="Century Gothic"/>
                <a:ea typeface="Century Gothic"/>
                <a:cs typeface="Century Gothic"/>
                <a:sym typeface="Century Gothic"/>
              </a:rPr>
              <a:t>23yrs</a:t>
            </a:r>
            <a:endParaRPr b="0" i="0" sz="900" u="none" cap="none" strike="noStrike">
              <a:solidFill>
                <a:srgbClr val="FFFFFF"/>
              </a:solidFill>
              <a:latin typeface="Century Gothic"/>
              <a:ea typeface="Century Gothic"/>
              <a:cs typeface="Century Gothic"/>
              <a:sym typeface="Century Gothic"/>
            </a:endParaRPr>
          </a:p>
        </p:txBody>
      </p:sp>
      <p:pic>
        <p:nvPicPr>
          <p:cNvPr id="113" name="Google Shape;113;p16"/>
          <p:cNvPicPr preferRelativeResize="0"/>
          <p:nvPr/>
        </p:nvPicPr>
        <p:blipFill rotWithShape="1">
          <a:blip r:embed="rId5">
            <a:alphaModFix/>
          </a:blip>
          <a:srcRect b="0" l="0" r="0" t="0"/>
          <a:stretch/>
        </p:blipFill>
        <p:spPr>
          <a:xfrm>
            <a:off x="8109421" y="2715313"/>
            <a:ext cx="233814" cy="267225"/>
          </a:xfrm>
          <a:prstGeom prst="rect">
            <a:avLst/>
          </a:prstGeom>
          <a:noFill/>
          <a:ln>
            <a:noFill/>
          </a:ln>
        </p:spPr>
      </p:pic>
      <p:sp>
        <p:nvSpPr>
          <p:cNvPr id="114" name="Google Shape;114;p16"/>
          <p:cNvSpPr txBox="1"/>
          <p:nvPr/>
        </p:nvSpPr>
        <p:spPr>
          <a:xfrm>
            <a:off x="140020" y="1348507"/>
            <a:ext cx="3059400" cy="265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accent3"/>
                </a:solidFill>
                <a:latin typeface="Century Gothic"/>
                <a:ea typeface="Century Gothic"/>
                <a:cs typeface="Century Gothic"/>
                <a:sym typeface="Century Gothic"/>
              </a:rPr>
              <a:t>1. Identify REAL People</a:t>
            </a:r>
            <a:endParaRPr b="1" i="0" sz="2000" u="none" cap="none" strike="noStrike">
              <a:solidFill>
                <a:schemeClr val="accent3"/>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2383F6"/>
              </a:solidFill>
              <a:latin typeface="Century Gothic"/>
              <a:ea typeface="Century Gothic"/>
              <a:cs typeface="Century Gothic"/>
              <a:sym typeface="Century Gothic"/>
            </a:endParaRPr>
          </a:p>
        </p:txBody>
      </p:sp>
      <p:sp>
        <p:nvSpPr>
          <p:cNvPr id="115" name="Google Shape;115;p16"/>
          <p:cNvSpPr txBox="1"/>
          <p:nvPr/>
        </p:nvSpPr>
        <p:spPr>
          <a:xfrm>
            <a:off x="5035866" y="3858101"/>
            <a:ext cx="4051800" cy="1957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600"/>
              </a:spcBef>
              <a:spcAft>
                <a:spcPts val="0"/>
              </a:spcAft>
              <a:buClr>
                <a:srgbClr val="000000"/>
              </a:buClr>
              <a:buSzPts val="1400"/>
              <a:buFont typeface="Arial"/>
              <a:buNone/>
            </a:pPr>
            <a:r>
              <a:rPr b="1" i="0" lang="en-US" sz="1400" u="none" cap="none" strike="noStrike">
                <a:solidFill>
                  <a:schemeClr val="accent3"/>
                </a:solidFill>
                <a:latin typeface="Century Gothic"/>
                <a:ea typeface="Century Gothic"/>
                <a:cs typeface="Century Gothic"/>
                <a:sym typeface="Century Gothic"/>
              </a:rPr>
              <a:t>Within the past 30 days Sam has:</a:t>
            </a:r>
            <a:endParaRPr b="0" i="0" sz="1400" u="none" cap="none" strike="noStrike">
              <a:solidFill>
                <a:schemeClr val="accent3"/>
              </a:solidFill>
              <a:latin typeface="Arial"/>
              <a:ea typeface="Arial"/>
              <a:cs typeface="Arial"/>
              <a:sym typeface="Arial"/>
            </a:endParaRPr>
          </a:p>
          <a:p>
            <a:pPr indent="-171450" lvl="0" marL="171450" marR="0" rtl="0" algn="l">
              <a:lnSpc>
                <a:spcPct val="100000"/>
              </a:lnSpc>
              <a:spcBef>
                <a:spcPts val="600"/>
              </a:spcBef>
              <a:spcAft>
                <a:spcPts val="0"/>
              </a:spcAft>
              <a:buClr>
                <a:schemeClr val="accent3"/>
              </a:buClr>
              <a:buSzPts val="1400"/>
              <a:buFont typeface="Arial"/>
              <a:buChar char="•"/>
            </a:pPr>
            <a:r>
              <a:rPr b="0" i="0" lang="en-US" sz="1400" u="none" cap="none" strike="noStrike">
                <a:solidFill>
                  <a:schemeClr val="accent3"/>
                </a:solidFill>
                <a:latin typeface="Century Gothic"/>
                <a:ea typeface="Century Gothic"/>
                <a:cs typeface="Century Gothic"/>
                <a:sym typeface="Century Gothic"/>
              </a:rPr>
              <a:t>Used her CareerBuilder &amp; Monster apps</a:t>
            </a:r>
            <a:endParaRPr b="0" i="0" sz="1400" u="none" cap="none" strike="noStrike">
              <a:solidFill>
                <a:schemeClr val="accent3"/>
              </a:solidFill>
              <a:latin typeface="Arial"/>
              <a:ea typeface="Arial"/>
              <a:cs typeface="Arial"/>
              <a:sym typeface="Arial"/>
            </a:endParaRPr>
          </a:p>
          <a:p>
            <a:pPr indent="-171450" lvl="0" marL="171450" marR="0" rtl="0" algn="l">
              <a:lnSpc>
                <a:spcPct val="100000"/>
              </a:lnSpc>
              <a:spcBef>
                <a:spcPts val="600"/>
              </a:spcBef>
              <a:spcAft>
                <a:spcPts val="0"/>
              </a:spcAft>
              <a:buClr>
                <a:schemeClr val="accent3"/>
              </a:buClr>
              <a:buSzPts val="1400"/>
              <a:buFont typeface="Arial"/>
              <a:buChar char="•"/>
            </a:pPr>
            <a:r>
              <a:rPr b="0" i="0" lang="en-US" sz="1400" u="none" cap="none" strike="noStrike">
                <a:solidFill>
                  <a:schemeClr val="accent3"/>
                </a:solidFill>
                <a:latin typeface="Century Gothic"/>
                <a:ea typeface="Century Gothic"/>
                <a:cs typeface="Century Gothic"/>
                <a:sym typeface="Century Gothic"/>
              </a:rPr>
              <a:t>Has visited LinkedIn.com</a:t>
            </a:r>
            <a:endParaRPr b="0" i="0" sz="1400" u="none" cap="none" strike="noStrike">
              <a:solidFill>
                <a:schemeClr val="accent3"/>
              </a:solidFill>
              <a:latin typeface="Arial"/>
              <a:ea typeface="Arial"/>
              <a:cs typeface="Arial"/>
              <a:sym typeface="Arial"/>
            </a:endParaRPr>
          </a:p>
          <a:p>
            <a:pPr indent="-171450" lvl="0" marL="171450" marR="0" rtl="0" algn="l">
              <a:lnSpc>
                <a:spcPct val="100000"/>
              </a:lnSpc>
              <a:spcBef>
                <a:spcPts val="600"/>
              </a:spcBef>
              <a:spcAft>
                <a:spcPts val="0"/>
              </a:spcAft>
              <a:buClr>
                <a:schemeClr val="accent3"/>
              </a:buClr>
              <a:buSzPts val="1400"/>
              <a:buFont typeface="Arial"/>
              <a:buChar char="•"/>
            </a:pPr>
            <a:r>
              <a:rPr b="0" i="0" lang="en-US" sz="1400" u="none" cap="none" strike="noStrike">
                <a:solidFill>
                  <a:schemeClr val="accent3"/>
                </a:solidFill>
                <a:latin typeface="Century Gothic"/>
                <a:ea typeface="Century Gothic"/>
                <a:cs typeface="Century Gothic"/>
                <a:sym typeface="Century Gothic"/>
              </a:rPr>
              <a:t>Has used Google to search for jobs in her area</a:t>
            </a:r>
            <a:endParaRPr b="0" i="0" sz="1400" u="none" cap="none" strike="noStrike">
              <a:solidFill>
                <a:schemeClr val="accent3"/>
              </a:solidFill>
              <a:latin typeface="Arial"/>
              <a:ea typeface="Arial"/>
              <a:cs typeface="Arial"/>
              <a:sym typeface="Arial"/>
            </a:endParaRPr>
          </a:p>
          <a:p>
            <a:pPr indent="-171450" lvl="0" marL="171450" marR="0" rtl="0" algn="l">
              <a:lnSpc>
                <a:spcPct val="100000"/>
              </a:lnSpc>
              <a:spcBef>
                <a:spcPts val="600"/>
              </a:spcBef>
              <a:spcAft>
                <a:spcPts val="0"/>
              </a:spcAft>
              <a:buClr>
                <a:schemeClr val="accent3"/>
              </a:buClr>
              <a:buSzPts val="1400"/>
              <a:buFont typeface="Arial"/>
              <a:buChar char="•"/>
            </a:pPr>
            <a:r>
              <a:rPr b="0" i="0" lang="en-US" sz="1400" u="none" cap="none" strike="noStrike">
                <a:solidFill>
                  <a:schemeClr val="accent3"/>
                </a:solidFill>
                <a:latin typeface="Century Gothic"/>
                <a:ea typeface="Century Gothic"/>
                <a:cs typeface="Century Gothic"/>
                <a:sym typeface="Century Gothic"/>
              </a:rPr>
              <a:t>Has researched how to write a resume</a:t>
            </a:r>
            <a:endParaRPr b="0" i="0" sz="1400" u="none" cap="none" strike="noStrike">
              <a:solidFill>
                <a:schemeClr val="accent3"/>
              </a:solidFill>
              <a:latin typeface="Arial"/>
              <a:ea typeface="Arial"/>
              <a:cs typeface="Arial"/>
              <a:sym typeface="Arial"/>
            </a:endParaRPr>
          </a:p>
          <a:p>
            <a:pPr indent="-171450" lvl="0" marL="171450" marR="0" rtl="0" algn="l">
              <a:lnSpc>
                <a:spcPct val="100000"/>
              </a:lnSpc>
              <a:spcBef>
                <a:spcPts val="600"/>
              </a:spcBef>
              <a:spcAft>
                <a:spcPts val="0"/>
              </a:spcAft>
              <a:buClr>
                <a:schemeClr val="accent3"/>
              </a:buClr>
              <a:buSzPts val="1400"/>
              <a:buFont typeface="Arial"/>
              <a:buChar char="•"/>
            </a:pPr>
            <a:r>
              <a:rPr b="0" i="0" lang="en-US" sz="1400" u="none" cap="none" strike="noStrike">
                <a:solidFill>
                  <a:schemeClr val="accent3"/>
                </a:solidFill>
                <a:latin typeface="Century Gothic"/>
                <a:ea typeface="Century Gothic"/>
                <a:cs typeface="Century Gothic"/>
                <a:sym typeface="Century Gothic"/>
              </a:rPr>
              <a:t>Read a blog on interview tips</a:t>
            </a:r>
            <a:endParaRPr b="0" i="0" sz="1400" u="none" cap="none" strike="noStrike">
              <a:solidFill>
                <a:schemeClr val="accent3"/>
              </a:solidFill>
              <a:latin typeface="Century Gothic"/>
              <a:ea typeface="Century Gothic"/>
              <a:cs typeface="Century Gothic"/>
              <a:sym typeface="Century Gothic"/>
            </a:endParaRPr>
          </a:p>
        </p:txBody>
      </p:sp>
      <p:sp>
        <p:nvSpPr>
          <p:cNvPr id="116" name="Google Shape;116;p16"/>
          <p:cNvSpPr/>
          <p:nvPr/>
        </p:nvSpPr>
        <p:spPr>
          <a:xfrm>
            <a:off x="3321069" y="3443095"/>
            <a:ext cx="1138500" cy="1435800"/>
          </a:xfrm>
          <a:prstGeom prst="rect">
            <a:avLst/>
          </a:prstGeom>
          <a:solidFill>
            <a:srgbClr val="DDDFE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17" name="Google Shape;117;p16"/>
          <p:cNvSpPr/>
          <p:nvPr/>
        </p:nvSpPr>
        <p:spPr>
          <a:xfrm>
            <a:off x="3383794" y="3501018"/>
            <a:ext cx="1138500" cy="1435800"/>
          </a:xfrm>
          <a:prstGeom prst="rect">
            <a:avLst/>
          </a:prstGeom>
          <a:solidFill>
            <a:srgbClr val="DDDFE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18" name="Google Shape;118;p16"/>
          <p:cNvSpPr/>
          <p:nvPr/>
        </p:nvSpPr>
        <p:spPr>
          <a:xfrm>
            <a:off x="3436483" y="3553286"/>
            <a:ext cx="1138500" cy="1435800"/>
          </a:xfrm>
          <a:prstGeom prst="rect">
            <a:avLst/>
          </a:prstGeom>
          <a:solidFill>
            <a:srgbClr val="DDDFE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19" name="Google Shape;119;p16"/>
          <p:cNvSpPr/>
          <p:nvPr/>
        </p:nvSpPr>
        <p:spPr>
          <a:xfrm>
            <a:off x="3482000" y="3601276"/>
            <a:ext cx="1174500" cy="1482000"/>
          </a:xfrm>
          <a:prstGeom prst="rect">
            <a:avLst/>
          </a:prstGeom>
          <a:solidFill>
            <a:srgbClr val="DDDFE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0" name="Google Shape;120;p16"/>
          <p:cNvSpPr/>
          <p:nvPr/>
        </p:nvSpPr>
        <p:spPr>
          <a:xfrm>
            <a:off x="3534266" y="3663103"/>
            <a:ext cx="1174500" cy="1482000"/>
          </a:xfrm>
          <a:prstGeom prst="rect">
            <a:avLst/>
          </a:prstGeom>
          <a:solidFill>
            <a:srgbClr val="DDDFE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1" name="Google Shape;121;p16"/>
          <p:cNvSpPr/>
          <p:nvPr/>
        </p:nvSpPr>
        <p:spPr>
          <a:xfrm>
            <a:off x="3592595" y="3728166"/>
            <a:ext cx="1174500" cy="1482000"/>
          </a:xfrm>
          <a:prstGeom prst="rect">
            <a:avLst/>
          </a:prstGeom>
          <a:solidFill>
            <a:srgbClr val="DDDFE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2" name="Google Shape;122;p16"/>
          <p:cNvSpPr/>
          <p:nvPr/>
        </p:nvSpPr>
        <p:spPr>
          <a:xfrm>
            <a:off x="3713137" y="3857959"/>
            <a:ext cx="461700" cy="461700"/>
          </a:xfrm>
          <a:prstGeom prst="ellipse">
            <a:avLst/>
          </a:prstGeom>
          <a:solidFill>
            <a:srgbClr val="E4E6E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3" name="Google Shape;123;p16"/>
          <p:cNvSpPr/>
          <p:nvPr/>
        </p:nvSpPr>
        <p:spPr>
          <a:xfrm>
            <a:off x="3736401" y="4836945"/>
            <a:ext cx="887100" cy="102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4" name="Google Shape;124;p16"/>
          <p:cNvSpPr/>
          <p:nvPr/>
        </p:nvSpPr>
        <p:spPr>
          <a:xfrm>
            <a:off x="4278876" y="4210818"/>
            <a:ext cx="355200" cy="60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5" name="Google Shape;125;p16"/>
          <p:cNvSpPr/>
          <p:nvPr/>
        </p:nvSpPr>
        <p:spPr>
          <a:xfrm>
            <a:off x="4278891" y="4319307"/>
            <a:ext cx="355200" cy="60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6" name="Google Shape;126;p16"/>
          <p:cNvSpPr/>
          <p:nvPr/>
        </p:nvSpPr>
        <p:spPr>
          <a:xfrm>
            <a:off x="3746525" y="4427796"/>
            <a:ext cx="887100" cy="60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7" name="Google Shape;127;p16"/>
          <p:cNvSpPr/>
          <p:nvPr/>
        </p:nvSpPr>
        <p:spPr>
          <a:xfrm>
            <a:off x="4013990" y="4560640"/>
            <a:ext cx="624000" cy="639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8" name="Google Shape;128;p16"/>
          <p:cNvSpPr/>
          <p:nvPr/>
        </p:nvSpPr>
        <p:spPr>
          <a:xfrm>
            <a:off x="4014012" y="4660515"/>
            <a:ext cx="624000" cy="639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9" name="Google Shape;129;p16"/>
          <p:cNvSpPr/>
          <p:nvPr/>
        </p:nvSpPr>
        <p:spPr>
          <a:xfrm>
            <a:off x="4278879" y="3851834"/>
            <a:ext cx="355200" cy="312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30" name="Google Shape;130;p16"/>
          <p:cNvSpPr/>
          <p:nvPr/>
        </p:nvSpPr>
        <p:spPr>
          <a:xfrm>
            <a:off x="3736551" y="5004294"/>
            <a:ext cx="887100" cy="102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31" name="Google Shape;131;p16"/>
          <p:cNvSpPr/>
          <p:nvPr/>
        </p:nvSpPr>
        <p:spPr>
          <a:xfrm>
            <a:off x="3746523" y="4562123"/>
            <a:ext cx="161700" cy="1617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32" name="Google Shape;132;p16"/>
          <p:cNvPicPr preferRelativeResize="0"/>
          <p:nvPr/>
        </p:nvPicPr>
        <p:blipFill rotWithShape="1">
          <a:blip r:embed="rId6">
            <a:alphaModFix/>
          </a:blip>
          <a:srcRect b="0" l="0" r="0" t="0"/>
          <a:stretch/>
        </p:blipFill>
        <p:spPr>
          <a:xfrm>
            <a:off x="3744917" y="4560513"/>
            <a:ext cx="164838" cy="164835"/>
          </a:xfrm>
          <a:prstGeom prst="rect">
            <a:avLst/>
          </a:prstGeom>
          <a:noFill/>
          <a:ln>
            <a:noFill/>
          </a:ln>
        </p:spPr>
      </p:pic>
      <p:sp>
        <p:nvSpPr>
          <p:cNvPr id="133" name="Google Shape;133;p16"/>
          <p:cNvSpPr txBox="1"/>
          <p:nvPr/>
        </p:nvSpPr>
        <p:spPr>
          <a:xfrm>
            <a:off x="6678144" y="2010663"/>
            <a:ext cx="2687400" cy="45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1" i="0" lang="en-US" sz="2300" u="none" cap="none" strike="noStrike">
                <a:solidFill>
                  <a:schemeClr val="accent3"/>
                </a:solidFill>
                <a:latin typeface="Century Gothic"/>
                <a:ea typeface="Century Gothic"/>
                <a:cs typeface="Century Gothic"/>
                <a:sym typeface="Century Gothic"/>
              </a:rPr>
              <a:t>Sam Cohen</a:t>
            </a:r>
            <a:endParaRPr b="0" i="0" sz="2300" u="none" cap="none" strike="noStrike">
              <a:solidFill>
                <a:schemeClr val="accent3"/>
              </a:solidFill>
              <a:latin typeface="Century Gothic"/>
              <a:ea typeface="Century Gothic"/>
              <a:cs typeface="Century Gothic"/>
              <a:sym typeface="Century Gothic"/>
            </a:endParaRPr>
          </a:p>
        </p:txBody>
      </p:sp>
      <p:sp>
        <p:nvSpPr>
          <p:cNvPr id="134" name="Google Shape;134;p16"/>
          <p:cNvSpPr txBox="1"/>
          <p:nvPr/>
        </p:nvSpPr>
        <p:spPr>
          <a:xfrm>
            <a:off x="7187044" y="2923446"/>
            <a:ext cx="820200" cy="330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Century Gothic"/>
                <a:ea typeface="Century Gothic"/>
                <a:cs typeface="Century Gothic"/>
                <a:sym typeface="Century Gothic"/>
              </a:rPr>
              <a:t>Female</a:t>
            </a:r>
            <a:endParaRPr b="0" i="0" sz="1000" u="none" cap="none" strike="noStrike">
              <a:solidFill>
                <a:srgbClr val="FFFFFF"/>
              </a:solidFill>
              <a:latin typeface="Century Gothic"/>
              <a:ea typeface="Century Gothic"/>
              <a:cs typeface="Century Gothic"/>
              <a:sym typeface="Century Gothic"/>
            </a:endParaRPr>
          </a:p>
        </p:txBody>
      </p:sp>
      <p:sp>
        <p:nvSpPr>
          <p:cNvPr id="135" name="Google Shape;135;p16"/>
          <p:cNvSpPr txBox="1"/>
          <p:nvPr/>
        </p:nvSpPr>
        <p:spPr>
          <a:xfrm>
            <a:off x="6595678" y="2923446"/>
            <a:ext cx="820200" cy="330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Century Gothic"/>
                <a:ea typeface="Century Gothic"/>
                <a:cs typeface="Century Gothic"/>
                <a:sym typeface="Century Gothic"/>
              </a:rPr>
              <a:t>07452</a:t>
            </a:r>
            <a:endParaRPr b="0" i="0" sz="1000" u="none" cap="none" strike="noStrike">
              <a:solidFill>
                <a:srgbClr val="FFFFFF"/>
              </a:solidFill>
              <a:latin typeface="Century Gothic"/>
              <a:ea typeface="Century Gothic"/>
              <a:cs typeface="Century Gothic"/>
              <a:sym typeface="Century Gothic"/>
            </a:endParaRPr>
          </a:p>
        </p:txBody>
      </p:sp>
      <p:grpSp>
        <p:nvGrpSpPr>
          <p:cNvPr id="136" name="Google Shape;136;p16"/>
          <p:cNvGrpSpPr/>
          <p:nvPr/>
        </p:nvGrpSpPr>
        <p:grpSpPr>
          <a:xfrm>
            <a:off x="6915223" y="2727240"/>
            <a:ext cx="181083" cy="243351"/>
            <a:chOff x="2157246" y="3409672"/>
            <a:chExt cx="119700" cy="159616"/>
          </a:xfrm>
        </p:grpSpPr>
        <p:pic>
          <p:nvPicPr>
            <p:cNvPr id="137" name="Google Shape;137;p16"/>
            <p:cNvPicPr preferRelativeResize="0"/>
            <p:nvPr/>
          </p:nvPicPr>
          <p:blipFill rotWithShape="1">
            <a:blip r:embed="rId7">
              <a:alphaModFix/>
            </a:blip>
            <a:srcRect b="0" l="0" r="0" t="0"/>
            <a:stretch/>
          </p:blipFill>
          <p:spPr>
            <a:xfrm>
              <a:off x="2157246" y="3409672"/>
              <a:ext cx="119700" cy="159616"/>
            </a:xfrm>
            <a:prstGeom prst="rect">
              <a:avLst/>
            </a:prstGeom>
            <a:noFill/>
            <a:ln>
              <a:noFill/>
            </a:ln>
          </p:spPr>
        </p:pic>
        <p:sp>
          <p:nvSpPr>
            <p:cNvPr id="138" name="Google Shape;138;p16"/>
            <p:cNvSpPr/>
            <p:nvPr/>
          </p:nvSpPr>
          <p:spPr>
            <a:xfrm>
              <a:off x="2187565" y="3436394"/>
              <a:ext cx="59100" cy="59100"/>
            </a:xfrm>
            <a:prstGeom prst="ellipse">
              <a:avLst/>
            </a:prstGeom>
            <a:solidFill>
              <a:srgbClr val="1419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sp>
        <p:nvSpPr>
          <p:cNvPr id="139" name="Google Shape;139;p16"/>
          <p:cNvSpPr/>
          <p:nvPr/>
        </p:nvSpPr>
        <p:spPr>
          <a:xfrm>
            <a:off x="6072744" y="2608375"/>
            <a:ext cx="695400" cy="695400"/>
          </a:xfrm>
          <a:prstGeom prst="ellipse">
            <a:avLst/>
          </a:prstGeom>
          <a:solidFill>
            <a:srgbClr val="14192E"/>
          </a:solidFill>
          <a:ln cap="flat" cmpd="sng" w="9525">
            <a:solidFill>
              <a:srgbClr val="DDDFE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40" name="Google Shape;140;p16"/>
          <p:cNvSpPr txBox="1"/>
          <p:nvPr/>
        </p:nvSpPr>
        <p:spPr>
          <a:xfrm>
            <a:off x="6010344" y="2923446"/>
            <a:ext cx="820200" cy="330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Century Gothic"/>
                <a:ea typeface="Century Gothic"/>
                <a:cs typeface="Century Gothic"/>
                <a:sym typeface="Century Gothic"/>
              </a:rPr>
              <a:t>60K</a:t>
            </a:r>
            <a:endParaRPr b="0" i="0" sz="1000" u="none" cap="none" strike="noStrike">
              <a:solidFill>
                <a:srgbClr val="FFFFFF"/>
              </a:solidFill>
              <a:latin typeface="Century Gothic"/>
              <a:ea typeface="Century Gothic"/>
              <a:cs typeface="Century Gothic"/>
              <a:sym typeface="Century Gothic"/>
            </a:endParaRPr>
          </a:p>
        </p:txBody>
      </p:sp>
      <p:pic>
        <p:nvPicPr>
          <p:cNvPr id="141" name="Google Shape;141;p16"/>
          <p:cNvPicPr preferRelativeResize="0"/>
          <p:nvPr/>
        </p:nvPicPr>
        <p:blipFill rotWithShape="1">
          <a:blip r:embed="rId8">
            <a:alphaModFix/>
          </a:blip>
          <a:srcRect b="0" l="0" r="0" t="0"/>
          <a:stretch/>
        </p:blipFill>
        <p:spPr>
          <a:xfrm>
            <a:off x="6339893" y="2729293"/>
            <a:ext cx="161102" cy="239265"/>
          </a:xfrm>
          <a:prstGeom prst="rect">
            <a:avLst/>
          </a:prstGeom>
          <a:noFill/>
          <a:ln>
            <a:noFill/>
          </a:ln>
        </p:spPr>
      </p:pic>
      <p:cxnSp>
        <p:nvCxnSpPr>
          <p:cNvPr id="142" name="Google Shape;142;p16"/>
          <p:cNvCxnSpPr/>
          <p:nvPr/>
        </p:nvCxnSpPr>
        <p:spPr>
          <a:xfrm flipH="1">
            <a:off x="4100370" y="3229348"/>
            <a:ext cx="843000" cy="777900"/>
          </a:xfrm>
          <a:prstGeom prst="straightConnector1">
            <a:avLst/>
          </a:prstGeom>
          <a:noFill/>
          <a:ln cap="flat" cmpd="sng" w="19050">
            <a:solidFill>
              <a:srgbClr val="2EA4D7"/>
            </a:solidFill>
            <a:prstDash val="dash"/>
            <a:round/>
            <a:headEnd len="sm" w="sm" type="none"/>
            <a:tailEnd len="sm" w="sm" type="none"/>
          </a:ln>
        </p:spPr>
      </p:cxnSp>
      <p:sp>
        <p:nvSpPr>
          <p:cNvPr id="143" name="Google Shape;143;p16"/>
          <p:cNvSpPr/>
          <p:nvPr/>
        </p:nvSpPr>
        <p:spPr>
          <a:xfrm>
            <a:off x="3184174" y="4182806"/>
            <a:ext cx="270000" cy="270000"/>
          </a:xfrm>
          <a:prstGeom prst="ellipse">
            <a:avLst/>
          </a:prstGeom>
          <a:solidFill>
            <a:srgbClr val="2EA4D7"/>
          </a:solidFill>
          <a:ln cap="flat" cmpd="sng" w="28575">
            <a:solidFill>
              <a:srgbClr val="2EA4D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44" name="Google Shape;144;p16"/>
          <p:cNvPicPr preferRelativeResize="0"/>
          <p:nvPr/>
        </p:nvPicPr>
        <p:blipFill rotWithShape="1">
          <a:blip r:embed="rId9">
            <a:alphaModFix/>
          </a:blip>
          <a:srcRect b="0" l="0" r="0" t="0"/>
          <a:stretch/>
        </p:blipFill>
        <p:spPr>
          <a:xfrm>
            <a:off x="3248636" y="4237081"/>
            <a:ext cx="141176" cy="161551"/>
          </a:xfrm>
          <a:prstGeom prst="rect">
            <a:avLst/>
          </a:prstGeom>
          <a:noFill/>
          <a:ln>
            <a:noFill/>
          </a:ln>
        </p:spPr>
      </p:pic>
      <p:sp>
        <p:nvSpPr>
          <p:cNvPr id="145" name="Google Shape;145;p16"/>
          <p:cNvSpPr/>
          <p:nvPr/>
        </p:nvSpPr>
        <p:spPr>
          <a:xfrm>
            <a:off x="5009841" y="3048633"/>
            <a:ext cx="74400" cy="73500"/>
          </a:xfrm>
          <a:prstGeom prst="ellipse">
            <a:avLst/>
          </a:prstGeom>
          <a:solidFill>
            <a:srgbClr val="2383F6"/>
          </a:solidFill>
          <a:ln cap="flat" cmpd="sng" w="9525">
            <a:solidFill>
              <a:srgbClr val="F5F5F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46" name="Google Shape;146;p16"/>
          <p:cNvPicPr preferRelativeResize="0"/>
          <p:nvPr/>
        </p:nvPicPr>
        <p:blipFill rotWithShape="1">
          <a:blip r:embed="rId10">
            <a:alphaModFix/>
          </a:blip>
          <a:srcRect b="0" l="0" r="0" t="0"/>
          <a:stretch/>
        </p:blipFill>
        <p:spPr>
          <a:xfrm>
            <a:off x="3649825" y="3796113"/>
            <a:ext cx="588349" cy="564694"/>
          </a:xfrm>
          <a:prstGeom prst="rect">
            <a:avLst/>
          </a:prstGeom>
          <a:noFill/>
          <a:ln>
            <a:noFill/>
          </a:ln>
        </p:spPr>
      </p:pic>
      <p:pic>
        <p:nvPicPr>
          <p:cNvPr id="147" name="Google Shape;147;p16"/>
          <p:cNvPicPr preferRelativeResize="0"/>
          <p:nvPr/>
        </p:nvPicPr>
        <p:blipFill rotWithShape="1">
          <a:blip r:embed="rId11">
            <a:alphaModFix/>
          </a:blip>
          <a:srcRect b="0" l="0" r="0" t="0"/>
          <a:stretch/>
        </p:blipFill>
        <p:spPr>
          <a:xfrm>
            <a:off x="7513019" y="2699375"/>
            <a:ext cx="168250" cy="299100"/>
          </a:xfrm>
          <a:prstGeom prst="rect">
            <a:avLst/>
          </a:prstGeom>
          <a:noFill/>
          <a:ln>
            <a:noFill/>
          </a:ln>
        </p:spPr>
      </p:pic>
      <p:sp>
        <p:nvSpPr>
          <p:cNvPr id="148" name="Google Shape;148;p16"/>
          <p:cNvSpPr/>
          <p:nvPr/>
        </p:nvSpPr>
        <p:spPr>
          <a:xfrm>
            <a:off x="163013" y="2010663"/>
            <a:ext cx="2929200" cy="375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We have a first-party consumer database with over 250 million people in it. Every person has opted-in and given us permission to track their interests and serve them relevant ads.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We have a detailed profile of every person we’ll reach during your campaign which allows us to know exactly who they are, what they’re searching for, how they prefer to receive advertisements, and then track whether or not they convert by applying for the job.</a:t>
            </a:r>
            <a:endParaRPr b="0" i="0" sz="14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7"/>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picture containing text, clipart&#10;&#10;Description automatically generated" id="154" name="Google Shape;154;p17"/>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155" name="Google Shape;155;p17"/>
          <p:cNvSpPr/>
          <p:nvPr/>
        </p:nvSpPr>
        <p:spPr>
          <a:xfrm>
            <a:off x="3736551" y="5004294"/>
            <a:ext cx="887100" cy="102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56" name="Google Shape;156;p17"/>
          <p:cNvSpPr txBox="1"/>
          <p:nvPr/>
        </p:nvSpPr>
        <p:spPr>
          <a:xfrm>
            <a:off x="268488" y="1363162"/>
            <a:ext cx="3935700" cy="83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accent3"/>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accent3"/>
                </a:solidFill>
                <a:latin typeface="Century Gothic"/>
                <a:ea typeface="Century Gothic"/>
                <a:cs typeface="Century Gothic"/>
                <a:sym typeface="Century Gothic"/>
              </a:rPr>
              <a:t>2. Connect with your message</a:t>
            </a:r>
            <a:endParaRPr b="1" i="0" sz="2000" u="none" cap="none" strike="noStrike">
              <a:solidFill>
                <a:schemeClr val="accent3"/>
              </a:solidFill>
              <a:latin typeface="Century Gothic"/>
              <a:ea typeface="Century Gothic"/>
              <a:cs typeface="Century Gothic"/>
              <a:sym typeface="Century Gothic"/>
            </a:endParaRPr>
          </a:p>
        </p:txBody>
      </p:sp>
      <p:sp>
        <p:nvSpPr>
          <p:cNvPr id="157" name="Google Shape;157;p17"/>
          <p:cNvSpPr/>
          <p:nvPr/>
        </p:nvSpPr>
        <p:spPr>
          <a:xfrm>
            <a:off x="281688" y="1988708"/>
            <a:ext cx="2707500" cy="280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entury Gothic"/>
                <a:ea typeface="Century Gothic"/>
                <a:cs typeface="Century Gothic"/>
                <a:sym typeface="Century Gothic"/>
              </a:rPr>
              <a:t>Once we identify the specific people we want to reach, we’ll serve each person an Email, a follow up Email a week later, and a high frequency of banner ads on desktop sites, mobile sites and apps, social media, and native channels.</a:t>
            </a:r>
            <a:endParaRPr b="0" i="0" sz="1600" u="none" cap="none" strike="noStrike">
              <a:solidFill>
                <a:schemeClr val="dk1"/>
              </a:solidFill>
              <a:latin typeface="Century Gothic"/>
              <a:ea typeface="Century Gothic"/>
              <a:cs typeface="Century Gothic"/>
              <a:sym typeface="Century Gothic"/>
            </a:endParaRPr>
          </a:p>
        </p:txBody>
      </p:sp>
      <p:grpSp>
        <p:nvGrpSpPr>
          <p:cNvPr id="158" name="Google Shape;158;p17"/>
          <p:cNvGrpSpPr/>
          <p:nvPr/>
        </p:nvGrpSpPr>
        <p:grpSpPr>
          <a:xfrm>
            <a:off x="2452395" y="1867731"/>
            <a:ext cx="6707037" cy="4447250"/>
            <a:chOff x="2436871" y="1503606"/>
            <a:chExt cx="8064250" cy="5115310"/>
          </a:xfrm>
        </p:grpSpPr>
        <p:grpSp>
          <p:nvGrpSpPr>
            <p:cNvPr id="159" name="Google Shape;159;p17"/>
            <p:cNvGrpSpPr/>
            <p:nvPr/>
          </p:nvGrpSpPr>
          <p:grpSpPr>
            <a:xfrm>
              <a:off x="2436871" y="1503606"/>
              <a:ext cx="8064250" cy="5115310"/>
              <a:chOff x="2436871" y="1503606"/>
              <a:chExt cx="8064250" cy="5115310"/>
            </a:xfrm>
          </p:grpSpPr>
          <p:pic>
            <p:nvPicPr>
              <p:cNvPr id="160" name="Google Shape;160;p17"/>
              <p:cNvPicPr preferRelativeResize="0"/>
              <p:nvPr/>
            </p:nvPicPr>
            <p:blipFill rotWithShape="1">
              <a:blip r:embed="rId4">
                <a:alphaModFix/>
              </a:blip>
              <a:srcRect b="0" l="0" r="0" t="0"/>
              <a:stretch/>
            </p:blipFill>
            <p:spPr>
              <a:xfrm>
                <a:off x="2436871" y="1503606"/>
                <a:ext cx="8064250" cy="5115310"/>
              </a:xfrm>
              <a:prstGeom prst="rect">
                <a:avLst/>
              </a:prstGeom>
              <a:noFill/>
              <a:ln>
                <a:noFill/>
              </a:ln>
            </p:spPr>
          </p:pic>
          <p:sp>
            <p:nvSpPr>
              <p:cNvPr id="161" name="Google Shape;161;p17"/>
              <p:cNvSpPr/>
              <p:nvPr/>
            </p:nvSpPr>
            <p:spPr>
              <a:xfrm>
                <a:off x="7949660" y="4129590"/>
                <a:ext cx="87900" cy="87900"/>
              </a:xfrm>
              <a:prstGeom prst="ellipse">
                <a:avLst/>
              </a:prstGeom>
              <a:solidFill>
                <a:srgbClr val="93C4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62" name="Google Shape;162;p17"/>
              <p:cNvPicPr preferRelativeResize="0"/>
              <p:nvPr/>
            </p:nvPicPr>
            <p:blipFill rotWithShape="1">
              <a:blip r:embed="rId5">
                <a:alphaModFix/>
              </a:blip>
              <a:srcRect b="58130" l="32097" r="13519" t="35737"/>
              <a:stretch/>
            </p:blipFill>
            <p:spPr>
              <a:xfrm>
                <a:off x="7427974" y="4084519"/>
                <a:ext cx="2390679" cy="127125"/>
              </a:xfrm>
              <a:prstGeom prst="rect">
                <a:avLst/>
              </a:prstGeom>
              <a:noFill/>
              <a:ln>
                <a:noFill/>
              </a:ln>
            </p:spPr>
          </p:pic>
          <p:pic>
            <p:nvPicPr>
              <p:cNvPr id="163" name="Google Shape;163;p17"/>
              <p:cNvPicPr preferRelativeResize="0"/>
              <p:nvPr/>
            </p:nvPicPr>
            <p:blipFill rotWithShape="1">
              <a:blip r:embed="rId6">
                <a:alphaModFix/>
              </a:blip>
              <a:srcRect b="0" l="0" r="0" t="0"/>
              <a:stretch/>
            </p:blipFill>
            <p:spPr>
              <a:xfrm>
                <a:off x="4677132" y="4945248"/>
                <a:ext cx="457897" cy="793407"/>
              </a:xfrm>
              <a:prstGeom prst="rect">
                <a:avLst/>
              </a:prstGeom>
              <a:noFill/>
              <a:ln>
                <a:noFill/>
              </a:ln>
            </p:spPr>
          </p:pic>
          <p:sp>
            <p:nvSpPr>
              <p:cNvPr id="164" name="Google Shape;164;p17"/>
              <p:cNvSpPr/>
              <p:nvPr/>
            </p:nvSpPr>
            <p:spPr>
              <a:xfrm>
                <a:off x="5367420" y="2695368"/>
                <a:ext cx="1512600" cy="170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65" name="Google Shape;165;p17"/>
              <p:cNvPicPr preferRelativeResize="0"/>
              <p:nvPr/>
            </p:nvPicPr>
            <p:blipFill rotWithShape="1">
              <a:blip r:embed="rId7">
                <a:alphaModFix/>
              </a:blip>
              <a:srcRect b="3707" l="0" r="24828" t="0"/>
              <a:stretch/>
            </p:blipFill>
            <p:spPr>
              <a:xfrm>
                <a:off x="3884825" y="2434330"/>
                <a:ext cx="3322186" cy="2080912"/>
              </a:xfrm>
              <a:prstGeom prst="rect">
                <a:avLst/>
              </a:prstGeom>
              <a:noFill/>
              <a:ln>
                <a:noFill/>
              </a:ln>
            </p:spPr>
          </p:pic>
          <p:pic>
            <p:nvPicPr>
              <p:cNvPr id="166" name="Google Shape;166;p17"/>
              <p:cNvPicPr preferRelativeResize="0"/>
              <p:nvPr/>
            </p:nvPicPr>
            <p:blipFill rotWithShape="1">
              <a:blip r:embed="rId8">
                <a:alphaModFix/>
              </a:blip>
              <a:srcRect b="0" l="0" r="0" t="0"/>
              <a:stretch/>
            </p:blipFill>
            <p:spPr>
              <a:xfrm>
                <a:off x="7184103" y="2515123"/>
                <a:ext cx="820130" cy="1640260"/>
              </a:xfrm>
              <a:prstGeom prst="rect">
                <a:avLst/>
              </a:prstGeom>
              <a:noFill/>
              <a:ln>
                <a:noFill/>
              </a:ln>
            </p:spPr>
          </p:pic>
          <p:pic>
            <p:nvPicPr>
              <p:cNvPr id="167" name="Google Shape;167;p17"/>
              <p:cNvPicPr preferRelativeResize="0"/>
              <p:nvPr/>
            </p:nvPicPr>
            <p:blipFill rotWithShape="1">
              <a:blip r:embed="rId9">
                <a:alphaModFix/>
              </a:blip>
              <a:srcRect b="0" l="60221" r="0" t="49897"/>
              <a:stretch/>
            </p:blipFill>
            <p:spPr>
              <a:xfrm>
                <a:off x="7293701" y="4053057"/>
                <a:ext cx="3207300" cy="2563200"/>
              </a:xfrm>
              <a:prstGeom prst="roundRect">
                <a:avLst>
                  <a:gd fmla="val 2734" name="adj"/>
                </a:avLst>
              </a:prstGeom>
              <a:noFill/>
              <a:ln>
                <a:noFill/>
              </a:ln>
            </p:spPr>
          </p:pic>
          <p:pic>
            <p:nvPicPr>
              <p:cNvPr id="168" name="Google Shape;168;p17"/>
              <p:cNvPicPr preferRelativeResize="0"/>
              <p:nvPr/>
            </p:nvPicPr>
            <p:blipFill rotWithShape="1">
              <a:blip r:embed="rId10">
                <a:alphaModFix/>
              </a:blip>
              <a:srcRect b="0" l="0" r="0" t="0"/>
              <a:stretch/>
            </p:blipFill>
            <p:spPr>
              <a:xfrm>
                <a:off x="7417811" y="4204922"/>
                <a:ext cx="2359304" cy="291672"/>
              </a:xfrm>
              <a:prstGeom prst="rect">
                <a:avLst/>
              </a:prstGeom>
              <a:noFill/>
              <a:ln>
                <a:noFill/>
              </a:ln>
            </p:spPr>
          </p:pic>
          <p:pic>
            <p:nvPicPr>
              <p:cNvPr id="169" name="Google Shape;169;p17"/>
              <p:cNvPicPr preferRelativeResize="0"/>
              <p:nvPr/>
            </p:nvPicPr>
            <p:blipFill rotWithShape="1">
              <a:blip r:embed="rId11">
                <a:alphaModFix/>
              </a:blip>
              <a:srcRect b="0" l="0" r="0" t="0"/>
              <a:stretch/>
            </p:blipFill>
            <p:spPr>
              <a:xfrm>
                <a:off x="4677132" y="5026281"/>
                <a:ext cx="457898" cy="656460"/>
              </a:xfrm>
              <a:prstGeom prst="rect">
                <a:avLst/>
              </a:prstGeom>
              <a:noFill/>
              <a:ln>
                <a:noFill/>
              </a:ln>
            </p:spPr>
          </p:pic>
          <p:pic>
            <p:nvPicPr>
              <p:cNvPr id="170" name="Google Shape;170;p17"/>
              <p:cNvPicPr preferRelativeResize="0"/>
              <p:nvPr/>
            </p:nvPicPr>
            <p:blipFill rotWithShape="1">
              <a:blip r:embed="rId9">
                <a:alphaModFix/>
              </a:blip>
              <a:srcRect b="10215" l="6946" r="73926" t="51437"/>
              <a:stretch/>
            </p:blipFill>
            <p:spPr>
              <a:xfrm>
                <a:off x="2862712" y="4129590"/>
                <a:ext cx="1680300" cy="2185200"/>
              </a:xfrm>
              <a:prstGeom prst="roundRect">
                <a:avLst>
                  <a:gd fmla="val 5146" name="adj"/>
                </a:avLst>
              </a:prstGeom>
              <a:noFill/>
              <a:ln>
                <a:noFill/>
              </a:ln>
            </p:spPr>
          </p:pic>
          <p:pic>
            <p:nvPicPr>
              <p:cNvPr id="171" name="Google Shape;171;p17"/>
              <p:cNvPicPr preferRelativeResize="0"/>
              <p:nvPr/>
            </p:nvPicPr>
            <p:blipFill rotWithShape="1">
              <a:blip r:embed="rId12">
                <a:alphaModFix/>
              </a:blip>
              <a:srcRect b="0" l="0" r="0" t="0"/>
              <a:stretch/>
            </p:blipFill>
            <p:spPr>
              <a:xfrm>
                <a:off x="3206297" y="4422986"/>
                <a:ext cx="1155640" cy="1480664"/>
              </a:xfrm>
              <a:prstGeom prst="rect">
                <a:avLst/>
              </a:prstGeom>
              <a:noFill/>
              <a:ln>
                <a:noFill/>
              </a:ln>
            </p:spPr>
          </p:pic>
          <p:pic>
            <p:nvPicPr>
              <p:cNvPr id="172" name="Google Shape;172;p17"/>
              <p:cNvPicPr preferRelativeResize="0"/>
              <p:nvPr/>
            </p:nvPicPr>
            <p:blipFill rotWithShape="1">
              <a:blip r:embed="rId13">
                <a:alphaModFix/>
              </a:blip>
              <a:srcRect b="0" l="0" r="0" t="0"/>
              <a:stretch/>
            </p:blipFill>
            <p:spPr>
              <a:xfrm>
                <a:off x="3206297" y="4322483"/>
                <a:ext cx="458394" cy="100503"/>
              </a:xfrm>
              <a:prstGeom prst="rect">
                <a:avLst/>
              </a:prstGeom>
              <a:noFill/>
              <a:ln>
                <a:noFill/>
              </a:ln>
            </p:spPr>
          </p:pic>
        </p:grpSp>
        <p:pic>
          <p:nvPicPr>
            <p:cNvPr id="173" name="Google Shape;173;p17"/>
            <p:cNvPicPr preferRelativeResize="0"/>
            <p:nvPr/>
          </p:nvPicPr>
          <p:blipFill rotWithShape="1">
            <a:blip r:embed="rId14">
              <a:alphaModFix/>
            </a:blip>
            <a:srcRect b="0" l="0" r="0" t="0"/>
            <a:stretch/>
          </p:blipFill>
          <p:spPr>
            <a:xfrm>
              <a:off x="7383237" y="4515242"/>
              <a:ext cx="2419543" cy="1152821"/>
            </a:xfrm>
            <a:prstGeom prst="rect">
              <a:avLst/>
            </a:prstGeom>
            <a:noFill/>
            <a:ln>
              <a:noFill/>
            </a:ln>
          </p:spPr>
        </p:pic>
      </p:grpSp>
      <p:sp>
        <p:nvSpPr>
          <p:cNvPr id="174" name="Google Shape;174;p17"/>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Three Easy Steps to Finding Your Next Employee</a:t>
            </a:r>
            <a:endParaRPr b="1" sz="2900">
              <a:solidFill>
                <a:schemeClr val="lt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8"/>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picture containing text, clipart&#10;&#10;Description automatically generated" id="180" name="Google Shape;180;p18"/>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181" name="Google Shape;181;p18"/>
          <p:cNvSpPr/>
          <p:nvPr/>
        </p:nvSpPr>
        <p:spPr>
          <a:xfrm>
            <a:off x="3736551" y="5004294"/>
            <a:ext cx="887100" cy="102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82" name="Google Shape;182;p18"/>
          <p:cNvSpPr txBox="1"/>
          <p:nvPr/>
        </p:nvSpPr>
        <p:spPr>
          <a:xfrm>
            <a:off x="140019" y="1348507"/>
            <a:ext cx="3935700" cy="83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accent3"/>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accent3"/>
                </a:solidFill>
                <a:latin typeface="Century Gothic"/>
                <a:ea typeface="Century Gothic"/>
                <a:cs typeface="Century Gothic"/>
                <a:sym typeface="Century Gothic"/>
              </a:rPr>
              <a:t>3. Prove results!</a:t>
            </a:r>
            <a:endParaRPr b="1" i="0" sz="2000" u="none" cap="none" strike="noStrike">
              <a:solidFill>
                <a:schemeClr val="accent3"/>
              </a:solidFill>
              <a:latin typeface="Century Gothic"/>
              <a:ea typeface="Century Gothic"/>
              <a:cs typeface="Century Gothic"/>
              <a:sym typeface="Century Gothic"/>
            </a:endParaRPr>
          </a:p>
        </p:txBody>
      </p:sp>
      <p:sp>
        <p:nvSpPr>
          <p:cNvPr id="183" name="Google Shape;183;p18"/>
          <p:cNvSpPr/>
          <p:nvPr/>
        </p:nvSpPr>
        <p:spPr>
          <a:xfrm>
            <a:off x="250421" y="2057980"/>
            <a:ext cx="4884300" cy="3604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chemeClr val="dk1"/>
                </a:solidFill>
                <a:latin typeface="Century Gothic"/>
                <a:ea typeface="Century Gothic"/>
                <a:cs typeface="Century Gothic"/>
                <a:sym typeface="Century Gothic"/>
              </a:rPr>
              <a:t>At the end of your campaign we’ll be able to show you very clearly the following metrics:</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200" u="none" cap="none" strike="noStrike">
                <a:solidFill>
                  <a:schemeClr val="dk1"/>
                </a:solidFill>
                <a:latin typeface="Century Gothic"/>
                <a:ea typeface="Century Gothic"/>
                <a:cs typeface="Century Gothic"/>
                <a:sym typeface="Century Gothic"/>
              </a:rPr>
              <a:t># of Impressions</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200" u="none" cap="none" strike="noStrike">
                <a:solidFill>
                  <a:schemeClr val="dk1"/>
                </a:solidFill>
                <a:latin typeface="Century Gothic"/>
                <a:ea typeface="Century Gothic"/>
                <a:cs typeface="Century Gothic"/>
                <a:sym typeface="Century Gothic"/>
              </a:rPr>
              <a:t># of Clicks</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200" u="none" cap="none" strike="noStrike">
                <a:solidFill>
                  <a:schemeClr val="dk1"/>
                </a:solidFill>
                <a:latin typeface="Century Gothic"/>
                <a:ea typeface="Century Gothic"/>
                <a:cs typeface="Century Gothic"/>
                <a:sym typeface="Century Gothic"/>
              </a:rPr>
              <a:t>Top performing ad channels</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200" u="none" cap="none" strike="noStrike">
                <a:solidFill>
                  <a:schemeClr val="dk1"/>
                </a:solidFill>
                <a:latin typeface="Century Gothic"/>
                <a:ea typeface="Century Gothic"/>
                <a:cs typeface="Century Gothic"/>
                <a:sym typeface="Century Gothic"/>
              </a:rPr>
              <a:t>Names &amp; Postal addresses of each person who opened and/or clicked a link inside the Email or Remail</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200" u="none" cap="none" strike="noStrike">
                <a:solidFill>
                  <a:schemeClr val="dk1"/>
                </a:solidFill>
                <a:latin typeface="Century Gothic"/>
                <a:ea typeface="Century Gothic"/>
                <a:cs typeface="Century Gothic"/>
                <a:sym typeface="Century Gothic"/>
              </a:rPr>
              <a:t>Names &amp; Postal addresses of each person who was served an ad</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200" u="none" cap="none" strike="noStrike">
                <a:solidFill>
                  <a:schemeClr val="dk1"/>
                </a:solidFill>
                <a:latin typeface="Century Gothic"/>
                <a:ea typeface="Century Gothic"/>
                <a:cs typeface="Century Gothic"/>
                <a:sym typeface="Century Gothic"/>
              </a:rPr>
              <a:t># of People who complete the job application online</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200" u="none" cap="none" strike="noStrike">
                <a:solidFill>
                  <a:schemeClr val="dk1"/>
                </a:solidFill>
                <a:latin typeface="Century Gothic"/>
                <a:ea typeface="Century Gothic"/>
                <a:cs typeface="Century Gothic"/>
                <a:sym typeface="Century Gothic"/>
              </a:rPr>
              <a:t>Matchback analysis to show how many of the job applicants match our target audience list</a:t>
            </a:r>
            <a:endParaRPr b="0" i="0" sz="1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184" name="Google Shape;184;p18"/>
          <p:cNvSpPr/>
          <p:nvPr/>
        </p:nvSpPr>
        <p:spPr>
          <a:xfrm>
            <a:off x="5114713" y="1776283"/>
            <a:ext cx="2210700" cy="2204700"/>
          </a:xfrm>
          <a:prstGeom prst="ellipse">
            <a:avLst/>
          </a:prstGeom>
          <a:noFill/>
          <a:ln cap="flat" cmpd="sng" w="19050">
            <a:solidFill>
              <a:srgbClr val="2383F6"/>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85" name="Google Shape;185;p18"/>
          <p:cNvPicPr preferRelativeResize="0"/>
          <p:nvPr/>
        </p:nvPicPr>
        <p:blipFill rotWithShape="1">
          <a:blip r:embed="rId4">
            <a:alphaModFix/>
          </a:blip>
          <a:srcRect b="0" l="17079" r="17079" t="0"/>
          <a:stretch/>
        </p:blipFill>
        <p:spPr>
          <a:xfrm>
            <a:off x="5187597" y="1816216"/>
            <a:ext cx="2074500" cy="2094600"/>
          </a:xfrm>
          <a:prstGeom prst="ellipse">
            <a:avLst/>
          </a:prstGeom>
          <a:noFill/>
          <a:ln>
            <a:noFill/>
          </a:ln>
        </p:spPr>
      </p:pic>
      <p:sp>
        <p:nvSpPr>
          <p:cNvPr id="186" name="Google Shape;186;p18"/>
          <p:cNvSpPr/>
          <p:nvPr/>
        </p:nvSpPr>
        <p:spPr>
          <a:xfrm>
            <a:off x="7315077" y="1904128"/>
            <a:ext cx="107400" cy="4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87" name="Google Shape;187;p18"/>
          <p:cNvPicPr preferRelativeResize="0"/>
          <p:nvPr/>
        </p:nvPicPr>
        <p:blipFill rotWithShape="1">
          <a:blip r:embed="rId5">
            <a:alphaModFix/>
          </a:blip>
          <a:srcRect b="34464" l="37914" r="18202" t="0"/>
          <a:stretch/>
        </p:blipFill>
        <p:spPr>
          <a:xfrm>
            <a:off x="6678657" y="3171129"/>
            <a:ext cx="2100900" cy="2101500"/>
          </a:xfrm>
          <a:prstGeom prst="ellipse">
            <a:avLst/>
          </a:prstGeom>
          <a:noFill/>
          <a:ln cap="flat" cmpd="sng" w="28575">
            <a:solidFill>
              <a:srgbClr val="2EA4D7"/>
            </a:solidFill>
            <a:prstDash val="solid"/>
            <a:round/>
            <a:headEnd len="sm" w="sm" type="none"/>
            <a:tailEnd len="sm" w="sm" type="none"/>
          </a:ln>
        </p:spPr>
      </p:pic>
      <p:sp>
        <p:nvSpPr>
          <p:cNvPr id="188" name="Google Shape;188;p18"/>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Three Easy Steps to Finding Your Next Employee</a:t>
            </a:r>
            <a:endParaRPr b="1" sz="2900">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9"/>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4" name="Google Shape;194;p19"/>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Recruitment Packages</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195" name="Google Shape;195;p19"/>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196" name="Google Shape;196;p19"/>
          <p:cNvSpPr/>
          <p:nvPr/>
        </p:nvSpPr>
        <p:spPr>
          <a:xfrm>
            <a:off x="3736551" y="5004294"/>
            <a:ext cx="887100" cy="102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97" name="Google Shape;197;p19"/>
          <p:cNvSpPr txBox="1"/>
          <p:nvPr/>
        </p:nvSpPr>
        <p:spPr>
          <a:xfrm>
            <a:off x="278357" y="1356781"/>
            <a:ext cx="8587200" cy="37248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1200"/>
              </a:spcBef>
              <a:spcAft>
                <a:spcPts val="0"/>
              </a:spcAft>
              <a:buClr>
                <a:srgbClr val="000000"/>
              </a:buClr>
              <a:buSzPts val="1600"/>
              <a:buFont typeface="Century Gothic"/>
              <a:buNone/>
            </a:pPr>
            <a:r>
              <a:rPr b="1" i="0" lang="en-US" sz="1600" u="none" cap="none" strike="noStrike">
                <a:solidFill>
                  <a:srgbClr val="000000"/>
                </a:solidFill>
                <a:latin typeface="Century Gothic"/>
                <a:ea typeface="Century Gothic"/>
                <a:cs typeface="Century Gothic"/>
                <a:sym typeface="Century Gothic"/>
              </a:rPr>
              <a:t>FEATURES &amp; BENEFITS:</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1200"/>
              </a:spcBef>
              <a:spcAft>
                <a:spcPts val="0"/>
              </a:spcAft>
              <a:buClr>
                <a:schemeClr val="accent1"/>
              </a:buClr>
              <a:buSzPts val="1400"/>
              <a:buFont typeface="Arial"/>
              <a:buChar char="•"/>
            </a:pPr>
            <a:r>
              <a:rPr b="1" i="0" lang="en-US" sz="1400" u="none" cap="none" strike="noStrike">
                <a:solidFill>
                  <a:schemeClr val="accent1"/>
                </a:solidFill>
                <a:latin typeface="Century Gothic"/>
                <a:ea typeface="Century Gothic"/>
                <a:cs typeface="Century Gothic"/>
                <a:sym typeface="Century Gothic"/>
              </a:rPr>
              <a:t>We’ll target at least 15,000 active job seekers per campaign </a:t>
            </a:r>
            <a:r>
              <a:rPr b="0" i="0" lang="en-US" sz="1400" u="none" cap="none" strike="noStrike">
                <a:solidFill>
                  <a:srgbClr val="000000"/>
                </a:solidFill>
                <a:latin typeface="Century Gothic"/>
                <a:ea typeface="Century Gothic"/>
                <a:cs typeface="Century Gothic"/>
                <a:sym typeface="Century Gothic"/>
              </a:rPr>
              <a:t>(our experience proves that larger audiences lead to better performance)</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1200"/>
              </a:spcBef>
              <a:spcAft>
                <a:spcPts val="0"/>
              </a:spcAft>
              <a:buClr>
                <a:schemeClr val="accent1"/>
              </a:buClr>
              <a:buSzPts val="1400"/>
              <a:buFont typeface="Arial"/>
              <a:buChar char="•"/>
            </a:pPr>
            <a:r>
              <a:rPr b="1" i="0" lang="en-US" sz="1400" u="none" cap="none" strike="noStrike">
                <a:solidFill>
                  <a:schemeClr val="accent1"/>
                </a:solidFill>
                <a:latin typeface="Century Gothic"/>
                <a:ea typeface="Century Gothic"/>
                <a:cs typeface="Century Gothic"/>
                <a:sym typeface="Century Gothic"/>
              </a:rPr>
              <a:t>We define “job seeker” as someone who has searched for a new job within the past 30 days </a:t>
            </a:r>
            <a:r>
              <a:rPr b="0" i="0" lang="en-US" sz="1400" u="none" cap="none" strike="noStrike">
                <a:solidFill>
                  <a:srgbClr val="000000"/>
                </a:solidFill>
                <a:latin typeface="Century Gothic"/>
                <a:ea typeface="Century Gothic"/>
                <a:cs typeface="Century Gothic"/>
                <a:sym typeface="Century Gothic"/>
              </a:rPr>
              <a:t>(targeting a 30-day window allows us to keep our ads in front of relevant eyeballs longer, leading to a more powerful ad strategy)</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1200"/>
              </a:spcBef>
              <a:spcAft>
                <a:spcPts val="0"/>
              </a:spcAft>
              <a:buClr>
                <a:schemeClr val="accent1"/>
              </a:buClr>
              <a:buSzPts val="1400"/>
              <a:buFont typeface="Arial"/>
              <a:buChar char="•"/>
            </a:pPr>
            <a:r>
              <a:rPr b="1" i="0" lang="en-US" sz="1400" u="none" cap="none" strike="noStrike">
                <a:solidFill>
                  <a:schemeClr val="accent1"/>
                </a:solidFill>
                <a:latin typeface="Century Gothic"/>
                <a:ea typeface="Century Gothic"/>
                <a:cs typeface="Century Gothic"/>
                <a:sym typeface="Century Gothic"/>
              </a:rPr>
              <a:t>We’ll use Email, Remail, Desktop, Mobile, Social, and Native channels </a:t>
            </a:r>
            <a:r>
              <a:rPr b="0" i="0" lang="en-US" sz="1400" u="none" cap="none" strike="noStrike">
                <a:solidFill>
                  <a:srgbClr val="000000"/>
                </a:solidFill>
                <a:latin typeface="Century Gothic"/>
                <a:ea typeface="Century Gothic"/>
                <a:cs typeface="Century Gothic"/>
                <a:sym typeface="Century Gothic"/>
              </a:rPr>
              <a:t>(we’ll send our Remail to everyone in the entire audience whether they opened it or not.  Email is an extremely effective way to communicate great job opportunities so we want to hit everyone in the audience with the Remail, ESPECIALLY if they didn’t get the chance to open the first email)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0"/>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3" name="Google Shape;203;p20"/>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Recruitment Packages</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204" name="Google Shape;204;p20"/>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205" name="Google Shape;205;p20"/>
          <p:cNvSpPr/>
          <p:nvPr/>
        </p:nvSpPr>
        <p:spPr>
          <a:xfrm>
            <a:off x="3736551" y="5004294"/>
            <a:ext cx="887100" cy="102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06" name="Google Shape;206;p20"/>
          <p:cNvSpPr txBox="1"/>
          <p:nvPr/>
        </p:nvSpPr>
        <p:spPr>
          <a:xfrm>
            <a:off x="278357" y="1672066"/>
            <a:ext cx="8587200" cy="34017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600"/>
              </a:spcBef>
              <a:spcAft>
                <a:spcPts val="0"/>
              </a:spcAft>
              <a:buClr>
                <a:srgbClr val="000000"/>
              </a:buClr>
              <a:buSzPts val="1600"/>
              <a:buFont typeface="Century Gothic"/>
              <a:buNone/>
            </a:pPr>
            <a:r>
              <a:rPr b="1" i="0" lang="en-US" sz="1600" u="none" cap="none" strike="noStrike">
                <a:solidFill>
                  <a:srgbClr val="000000"/>
                </a:solidFill>
                <a:latin typeface="Century Gothic"/>
                <a:ea typeface="Century Gothic"/>
                <a:cs typeface="Century Gothic"/>
                <a:sym typeface="Century Gothic"/>
              </a:rPr>
              <a:t>FEATURES &amp; BENEFITS:</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1200"/>
              </a:spcBef>
              <a:spcAft>
                <a:spcPts val="0"/>
              </a:spcAft>
              <a:buClr>
                <a:schemeClr val="accent1"/>
              </a:buClr>
              <a:buSzPts val="1400"/>
              <a:buFont typeface="Arial"/>
              <a:buChar char="•"/>
            </a:pPr>
            <a:r>
              <a:rPr b="1" i="0" lang="en-US" sz="1400" u="none" cap="none" strike="noStrike">
                <a:solidFill>
                  <a:schemeClr val="accent1"/>
                </a:solidFill>
                <a:latin typeface="Century Gothic"/>
                <a:ea typeface="Century Gothic"/>
                <a:cs typeface="Century Gothic"/>
                <a:sym typeface="Century Gothic"/>
              </a:rPr>
              <a:t>We’ll focus on serving a high ad frequency to the entire audience group, serving ads on the channels mentioned above </a:t>
            </a:r>
            <a:r>
              <a:rPr b="1" i="0" lang="en-US" sz="1400" u="sng" cap="none" strike="noStrike">
                <a:solidFill>
                  <a:schemeClr val="accent1"/>
                </a:solidFill>
                <a:latin typeface="Century Gothic"/>
                <a:ea typeface="Century Gothic"/>
                <a:cs typeface="Century Gothic"/>
                <a:sym typeface="Century Gothic"/>
              </a:rPr>
              <a:t>whenever possible </a:t>
            </a:r>
            <a:r>
              <a:rPr b="0" i="0" lang="en-US" sz="1400" u="none" cap="none" strike="noStrike">
                <a:solidFill>
                  <a:srgbClr val="000000"/>
                </a:solidFill>
                <a:latin typeface="Century Gothic"/>
                <a:ea typeface="Century Gothic"/>
                <a:cs typeface="Century Gothic"/>
                <a:sym typeface="Century Gothic"/>
              </a:rPr>
              <a:t>(We want to hit these people every day on as many sites, channels, and devices as possible to get the best results)</a:t>
            </a:r>
            <a:endParaRPr b="0" i="0" sz="1400" u="none" cap="none" strike="noStrike">
              <a:solidFill>
                <a:srgbClr val="000000"/>
              </a:solidFill>
              <a:latin typeface="Century Gothic"/>
              <a:ea typeface="Century Gothic"/>
              <a:cs typeface="Century Gothic"/>
              <a:sym typeface="Century Gothic"/>
            </a:endParaRPr>
          </a:p>
          <a:p>
            <a:pPr indent="-285750" lvl="0" marL="285750" marR="0" rtl="0" algn="l">
              <a:lnSpc>
                <a:spcPct val="150000"/>
              </a:lnSpc>
              <a:spcBef>
                <a:spcPts val="1200"/>
              </a:spcBef>
              <a:spcAft>
                <a:spcPts val="0"/>
              </a:spcAft>
              <a:buClr>
                <a:schemeClr val="accent1"/>
              </a:buClr>
              <a:buSzPts val="1400"/>
              <a:buFont typeface="Arial"/>
              <a:buChar char="•"/>
            </a:pPr>
            <a:r>
              <a:rPr b="1" i="0" lang="en-US" sz="1400" u="none" cap="none" strike="noStrike">
                <a:solidFill>
                  <a:schemeClr val="accent1"/>
                </a:solidFill>
                <a:latin typeface="Century Gothic"/>
                <a:ea typeface="Century Gothic"/>
                <a:cs typeface="Century Gothic"/>
                <a:sym typeface="Century Gothic"/>
              </a:rPr>
              <a:t>We’ll provide a list of the Openers and Clickers of the Emails and Remails we deploy </a:t>
            </a:r>
            <a:r>
              <a:rPr b="0" i="0" lang="en-US" sz="1400" u="none" cap="none" strike="noStrike">
                <a:solidFill>
                  <a:srgbClr val="000000"/>
                </a:solidFill>
                <a:latin typeface="Century Gothic"/>
                <a:ea typeface="Century Gothic"/>
                <a:cs typeface="Century Gothic"/>
                <a:sym typeface="Century Gothic"/>
              </a:rPr>
              <a:t>(list will include first name, last name, and postal address of where they reside) </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1200"/>
              </a:spcBef>
              <a:spcAft>
                <a:spcPts val="0"/>
              </a:spcAft>
              <a:buClr>
                <a:schemeClr val="accent1"/>
              </a:buClr>
              <a:buSzPts val="1400"/>
              <a:buFont typeface="Arial"/>
              <a:buChar char="•"/>
            </a:pPr>
            <a:r>
              <a:rPr b="1" i="0" lang="en-US" sz="1400" u="none" cap="none" strike="noStrike">
                <a:solidFill>
                  <a:schemeClr val="accent1"/>
                </a:solidFill>
                <a:latin typeface="Century Gothic"/>
                <a:ea typeface="Century Gothic"/>
                <a:cs typeface="Century Gothic"/>
                <a:sym typeface="Century Gothic"/>
              </a:rPr>
              <a:t>We recommend all campaigns be 30+ days in length </a:t>
            </a:r>
            <a:r>
              <a:rPr b="0" i="0" lang="en-US" sz="1400" u="none" cap="none" strike="noStrike">
                <a:solidFill>
                  <a:srgbClr val="000000"/>
                </a:solidFill>
                <a:latin typeface="Century Gothic"/>
                <a:ea typeface="Century Gothic"/>
                <a:cs typeface="Century Gothic"/>
                <a:sym typeface="Century Gothic"/>
              </a:rPr>
              <a:t>(it’s important to stay top of mind for at least 4 weeks in order to increase the chances that our audience will engage with our ads and convert)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1"/>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2" name="Google Shape;212;p21"/>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Recruitment Packages</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213" name="Google Shape;213;p21"/>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214" name="Google Shape;214;p21"/>
          <p:cNvSpPr/>
          <p:nvPr/>
        </p:nvSpPr>
        <p:spPr>
          <a:xfrm>
            <a:off x="3736551" y="5004294"/>
            <a:ext cx="887100" cy="102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15" name="Google Shape;215;p21"/>
          <p:cNvSpPr txBox="1"/>
          <p:nvPr/>
        </p:nvSpPr>
        <p:spPr>
          <a:xfrm>
            <a:off x="267129" y="2121965"/>
            <a:ext cx="8609700" cy="4248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entury Gothic"/>
                <a:ea typeface="Century Gothic"/>
                <a:cs typeface="Century Gothic"/>
                <a:sym typeface="Century Gothic"/>
              </a:rPr>
              <a:t>15,000 Audience Package</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Includes: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Email to 15,000 people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Remail to 15,000 people 1 week later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30,000 impressions split between desktop &amp; mobile</a:t>
            </a:r>
            <a:endParaRPr b="0" i="0" sz="1800" u="none" cap="none" strike="noStrike">
              <a:solidFill>
                <a:schemeClr val="dk1"/>
              </a:solidFill>
              <a:latin typeface="Century Gothic"/>
              <a:ea typeface="Century Gothic"/>
              <a:cs typeface="Century Gothic"/>
              <a:sym typeface="Century Gothic"/>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Ad Frequency: 4 per person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All creative &amp; coding services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Pixel tracking (optional)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Matchback report and analysis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Response data file (names &amp; postal addresses of email openers &amp; clickers)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entury Gothic"/>
                <a:ea typeface="Century Gothic"/>
                <a:cs typeface="Century Gothic"/>
                <a:sym typeface="Century Gothic"/>
              </a:rPr>
              <a:t>Total: </a:t>
            </a:r>
            <a:r>
              <a:rPr b="1" i="0" lang="en-US" sz="1800" u="none" cap="none" strike="noStrike">
                <a:solidFill>
                  <a:srgbClr val="FF0000"/>
                </a:solidFill>
                <a:latin typeface="Century Gothic"/>
                <a:ea typeface="Century Gothic"/>
                <a:cs typeface="Century Gothic"/>
                <a:sym typeface="Century Gothic"/>
              </a:rPr>
              <a:t>[RADIO $] </a:t>
            </a:r>
            <a:r>
              <a:rPr b="1" i="0" lang="en-US" sz="1800" u="none" cap="none" strike="noStrike">
                <a:solidFill>
                  <a:schemeClr val="accent1"/>
                </a:solidFill>
                <a:latin typeface="Century Gothic"/>
                <a:ea typeface="Century Gothic"/>
                <a:cs typeface="Century Gothic"/>
                <a:sym typeface="Century Gothic"/>
              </a:rPr>
              <a:t>+ $1,600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216" name="Google Shape;216;p21"/>
          <p:cNvSpPr/>
          <p:nvPr/>
        </p:nvSpPr>
        <p:spPr>
          <a:xfrm>
            <a:off x="174930" y="1415104"/>
            <a:ext cx="81039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entury Gothic"/>
                <a:ea typeface="Century Gothic"/>
                <a:cs typeface="Century Gothic"/>
                <a:sym typeface="Century Gothic"/>
              </a:rPr>
              <a:t>Add an outline for the radio that is incorporated in this campaign.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p:txBody>
      </p:sp>
      <p:sp>
        <p:nvSpPr>
          <p:cNvPr id="217" name="Google Shape;217;p21"/>
          <p:cNvSpPr txBox="1"/>
          <p:nvPr/>
        </p:nvSpPr>
        <p:spPr>
          <a:xfrm>
            <a:off x="7159336" y="399443"/>
            <a:ext cx="1739100" cy="2516700"/>
          </a:xfrm>
          <a:prstGeom prst="rect">
            <a:avLst/>
          </a:prstGeom>
          <a:solidFill>
            <a:srgbClr val="FF0000"/>
          </a:solidFill>
          <a:ln cap="flat" cmpd="sng" w="25400">
            <a:solidFill>
              <a:srgbClr val="FF0000"/>
            </a:solidFill>
            <a:prstDash val="solid"/>
            <a:round/>
            <a:headEnd len="sm" w="sm" type="none"/>
            <a:tailEnd len="sm" w="sm" type="none"/>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Make sure you are always starting with a summary of your radio plan. Add the digital proposal to the campaign.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Remember, all digital packages are foundational. Consult with your Bridge Account Manager to tweak the packages to better suit your market or a specific client. </a:t>
            </a:r>
            <a:endParaRPr b="1" i="0" sz="105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2"/>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3" name="Google Shape;223;p22"/>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Recruitment Packages</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224" name="Google Shape;224;p22"/>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225" name="Google Shape;225;p22"/>
          <p:cNvSpPr/>
          <p:nvPr/>
        </p:nvSpPr>
        <p:spPr>
          <a:xfrm>
            <a:off x="3736551" y="5004294"/>
            <a:ext cx="887100" cy="102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26" name="Google Shape;226;p22"/>
          <p:cNvSpPr txBox="1"/>
          <p:nvPr/>
        </p:nvSpPr>
        <p:spPr>
          <a:xfrm>
            <a:off x="267129" y="2215483"/>
            <a:ext cx="8609700" cy="4248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entury Gothic"/>
                <a:ea typeface="Century Gothic"/>
                <a:cs typeface="Century Gothic"/>
                <a:sym typeface="Century Gothic"/>
              </a:rPr>
              <a:t>15,000 Audience Package</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Includes: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Email to 15,000 people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Remail to 15,000 people 1 week later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70,000 impressions split between desktop, mobile, native, &amp; social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Ad Frequency: 7 per person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All creative &amp; coding services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Pixel tracking (optional)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Matchback report and analysis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Response data file (names &amp; postal addresses of email openers &amp; clickers)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entury Gothic"/>
                <a:ea typeface="Century Gothic"/>
                <a:cs typeface="Century Gothic"/>
                <a:sym typeface="Century Gothic"/>
              </a:rPr>
              <a:t>Total: </a:t>
            </a:r>
            <a:r>
              <a:rPr b="1" i="0" lang="en-US" sz="1800" u="none" cap="none" strike="noStrike">
                <a:solidFill>
                  <a:srgbClr val="FF0000"/>
                </a:solidFill>
                <a:latin typeface="Century Gothic"/>
                <a:ea typeface="Century Gothic"/>
                <a:cs typeface="Century Gothic"/>
                <a:sym typeface="Century Gothic"/>
              </a:rPr>
              <a:t>[RADIO $] </a:t>
            </a:r>
            <a:r>
              <a:rPr b="1" i="0" lang="en-US" sz="1800" u="none" cap="none" strike="noStrike">
                <a:solidFill>
                  <a:schemeClr val="accent1"/>
                </a:solidFill>
                <a:latin typeface="Century Gothic"/>
                <a:ea typeface="Century Gothic"/>
                <a:cs typeface="Century Gothic"/>
                <a:sym typeface="Century Gothic"/>
              </a:rPr>
              <a:t>+ $2,300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227" name="Google Shape;227;p22"/>
          <p:cNvSpPr/>
          <p:nvPr/>
        </p:nvSpPr>
        <p:spPr>
          <a:xfrm>
            <a:off x="174930" y="1415104"/>
            <a:ext cx="81039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entury Gothic"/>
                <a:ea typeface="Century Gothic"/>
                <a:cs typeface="Century Gothic"/>
                <a:sym typeface="Century Gothic"/>
              </a:rPr>
              <a:t>Add an outline for the radio that is incorporated in this campaign.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p:txBody>
      </p:sp>
      <p:sp>
        <p:nvSpPr>
          <p:cNvPr id="228" name="Google Shape;228;p22"/>
          <p:cNvSpPr txBox="1"/>
          <p:nvPr/>
        </p:nvSpPr>
        <p:spPr>
          <a:xfrm>
            <a:off x="7159336" y="399443"/>
            <a:ext cx="1739100" cy="2516700"/>
          </a:xfrm>
          <a:prstGeom prst="rect">
            <a:avLst/>
          </a:prstGeom>
          <a:solidFill>
            <a:srgbClr val="FF0000"/>
          </a:solidFill>
          <a:ln cap="flat" cmpd="sng" w="25400">
            <a:solidFill>
              <a:srgbClr val="FF0000"/>
            </a:solidFill>
            <a:prstDash val="solid"/>
            <a:round/>
            <a:headEnd len="sm" w="sm" type="none"/>
            <a:tailEnd len="sm" w="sm" type="none"/>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Make sure you are always starting with a summary of your radio plan. Add the digital proposal to the campaign.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Remember, all digital packages are foundational. Consult with your Bridge Account Manager to tweak the packages to better suit your market or a specific client. </a:t>
            </a:r>
            <a:endParaRPr b="1" i="0" sz="105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Custom 11">
      <a:dk1>
        <a:srgbClr val="000000"/>
      </a:dk1>
      <a:lt1>
        <a:srgbClr val="FFFFFF"/>
      </a:lt1>
      <a:dk2>
        <a:srgbClr val="000000"/>
      </a:dk2>
      <a:lt2>
        <a:srgbClr val="004C93"/>
      </a:lt2>
      <a:accent1>
        <a:srgbClr val="01588E"/>
      </a:accent1>
      <a:accent2>
        <a:srgbClr val="0773B1"/>
      </a:accent2>
      <a:accent3>
        <a:srgbClr val="2DA5D7"/>
      </a:accent3>
      <a:accent4>
        <a:srgbClr val="FFFFFF"/>
      </a:accent4>
      <a:accent5>
        <a:srgbClr val="FFFFFF"/>
      </a:accent5>
      <a:accent6>
        <a:srgbClr val="808080"/>
      </a:accent6>
      <a:hlink>
        <a:srgbClr val="0000FF"/>
      </a:hlink>
      <a:folHlink>
        <a:srgbClr val="D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