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7023100" cy="9309100"/>
  <p:embeddedFontLst>
    <p:embeddedFont>
      <p:font typeface="Montserrat"/>
      <p:regular r:id="rId20"/>
      <p:bold r:id="rId21"/>
      <p:italic r:id="rId22"/>
      <p:boldItalic r:id="rId23"/>
    </p:embeddedFont>
    <p:embeddedFont>
      <p:font typeface="Open Sans SemiBold"/>
      <p:regular r:id="rId24"/>
      <p:bold r:id="rId25"/>
      <p:italic r:id="rId26"/>
      <p:boldItalic r:id="rId27"/>
    </p:embeddedFont>
    <p:embeddedFont>
      <p:font typeface="Open Sans Light"/>
      <p:regular r:id="rId28"/>
      <p:bold r:id="rId29"/>
      <p:italic r:id="rId30"/>
      <p:boldItalic r:id="rId31"/>
    </p:embeddedFon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OpenSansSemiBold-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SemiBold-italic.fntdata"/><Relationship Id="rId25" Type="http://schemas.openxmlformats.org/officeDocument/2006/relationships/font" Target="fonts/OpenSansSemiBold-bold.fntdata"/><Relationship Id="rId28" Type="http://schemas.openxmlformats.org/officeDocument/2006/relationships/font" Target="fonts/OpenSansLight-regular.fntdata"/><Relationship Id="rId27" Type="http://schemas.openxmlformats.org/officeDocument/2006/relationships/font" Target="fonts/OpenSans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Light-boldItalic.fntdata"/><Relationship Id="rId30" Type="http://schemas.openxmlformats.org/officeDocument/2006/relationships/font" Target="fonts/OpenSansLight-italic.fntdata"/><Relationship Id="rId11" Type="http://schemas.openxmlformats.org/officeDocument/2006/relationships/slide" Target="slides/slide6.xml"/><Relationship Id="rId33" Type="http://schemas.openxmlformats.org/officeDocument/2006/relationships/font" Target="fonts/CenturyGothic-bold.fntdata"/><Relationship Id="rId10" Type="http://schemas.openxmlformats.org/officeDocument/2006/relationships/slide" Target="slides/slide5.xml"/><Relationship Id="rId32" Type="http://schemas.openxmlformats.org/officeDocument/2006/relationships/font" Target="fonts/CenturyGothic-regular.fntdata"/><Relationship Id="rId13" Type="http://schemas.openxmlformats.org/officeDocument/2006/relationships/slide" Target="slides/slide8.xml"/><Relationship Id="rId35" Type="http://schemas.openxmlformats.org/officeDocument/2006/relationships/font" Target="fonts/CenturyGothic-boldItalic.fntdata"/><Relationship Id="rId12" Type="http://schemas.openxmlformats.org/officeDocument/2006/relationships/slide" Target="slides/slide7.xml"/><Relationship Id="rId34" Type="http://schemas.openxmlformats.org/officeDocument/2006/relationships/font" Target="fonts/CenturyGothic-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2"/>
          </a:xfrm>
          <a:prstGeom prst="rect">
            <a:avLst/>
          </a:prstGeom>
          <a:noFill/>
          <a:ln>
            <a:noFill/>
          </a:ln>
        </p:spPr>
        <p:txBody>
          <a:bodyPr anchorCtr="0" anchor="t"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2"/>
          </a:xfrm>
          <a:prstGeom prst="rect">
            <a:avLst/>
          </a:prstGeom>
          <a:noFill/>
          <a:ln>
            <a:noFill/>
          </a:ln>
        </p:spPr>
        <p:txBody>
          <a:bodyPr anchorCtr="0" anchor="t" bIns="46650" lIns="93300" spcFirstLastPara="1" rIns="93300" wrap="square" tIns="46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1"/>
          </a:xfrm>
          <a:prstGeom prst="rect">
            <a:avLst/>
          </a:prstGeom>
          <a:noFill/>
          <a:ln>
            <a:noFill/>
          </a:ln>
        </p:spPr>
        <p:txBody>
          <a:bodyPr anchorCtr="0" anchor="b"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69" name="Google Shape;69;p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1670949339_0_377: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19" name="Google Shape;219;g11670949339_0_377: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670949339_0_383: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29" name="Google Shape;229;g11670949339_0_383: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1670949339_0_389: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39" name="Google Shape;239;g11670949339_0_389: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1670949339_0_395: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49" name="Google Shape;249;g11670949339_0_395: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1670949339_0_13: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1670949339_0_13: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60" name="Google Shape;260;g11670949339_0_13: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1670949339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11670949339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1670949339_0_129: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03" name="Google Shape;103;g11670949339_0_129: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670949339_0_267: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48" name="Google Shape;148;g11670949339_0_267: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670949339_0_311: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70" name="Google Shape;170;g11670949339_0_311: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670949339_0_338: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83" name="Google Shape;183;g11670949339_0_338: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670949339_0_365: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91" name="Google Shape;191;g11670949339_0_365: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670949339_0_359: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99" name="Google Shape;199;g11670949339_0_359: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1670949339_0_371: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09" name="Google Shape;209;g11670949339_0_371: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6.png"/><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3.jp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Photos">
  <p:cSld name="Cover Slide - Photos">
    <p:spTree>
      <p:nvGrpSpPr>
        <p:cNvPr id="13" name="Shape 13"/>
        <p:cNvGrpSpPr/>
        <p:nvPr/>
      </p:nvGrpSpPr>
      <p:grpSpPr>
        <a:xfrm>
          <a:off x="0" y="0"/>
          <a:ext cx="0" cy="0"/>
          <a:chOff x="0" y="0"/>
          <a:chExt cx="0" cy="0"/>
        </a:xfrm>
      </p:grpSpPr>
      <p:pic>
        <p:nvPicPr>
          <p:cNvPr descr="Cumulus_Curve2.png" id="14" name="Google Shape;14;p2"/>
          <p:cNvPicPr preferRelativeResize="0"/>
          <p:nvPr/>
        </p:nvPicPr>
        <p:blipFill rotWithShape="1">
          <a:blip r:embed="rId2">
            <a:alphaModFix/>
          </a:blip>
          <a:srcRect b="0" l="0" r="0" t="0"/>
          <a:stretch/>
        </p:blipFill>
        <p:spPr>
          <a:xfrm>
            <a:off x="3027536" y="-1"/>
            <a:ext cx="6125608" cy="6858001"/>
          </a:xfrm>
          <a:prstGeom prst="rect">
            <a:avLst/>
          </a:prstGeom>
          <a:noFill/>
          <a:ln>
            <a:noFill/>
          </a:ln>
        </p:spPr>
      </p:pic>
      <p:pic>
        <p:nvPicPr>
          <p:cNvPr id="15" name="Google Shape;15;p2"/>
          <p:cNvPicPr preferRelativeResize="0"/>
          <p:nvPr/>
        </p:nvPicPr>
        <p:blipFill rotWithShape="1">
          <a:blip r:embed="rId3">
            <a:alphaModFix/>
          </a:blip>
          <a:srcRect b="0" l="0" r="0" t="0"/>
          <a:stretch/>
        </p:blipFill>
        <p:spPr>
          <a:xfrm>
            <a:off x="0" y="1782"/>
            <a:ext cx="8691167" cy="68562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1">
  <p:cSld name="Divider Slide #1">
    <p:spTree>
      <p:nvGrpSpPr>
        <p:cNvPr id="56" name="Shape 56"/>
        <p:cNvGrpSpPr/>
        <p:nvPr/>
      </p:nvGrpSpPr>
      <p:grpSpPr>
        <a:xfrm>
          <a:off x="0" y="0"/>
          <a:ext cx="0" cy="0"/>
          <a:chOff x="0" y="0"/>
          <a:chExt cx="0" cy="0"/>
        </a:xfrm>
      </p:grpSpPr>
      <p:pic>
        <p:nvPicPr>
          <p:cNvPr descr="Blue.jpg" id="57" name="Google Shape;57;p11"/>
          <p:cNvPicPr preferRelativeResize="0"/>
          <p:nvPr/>
        </p:nvPicPr>
        <p:blipFill rotWithShape="1">
          <a:blip r:embed="rId2">
            <a:alphaModFix/>
          </a:blip>
          <a:srcRect b="0" l="0" r="0" t="0"/>
          <a:stretch/>
        </p:blipFill>
        <p:spPr>
          <a:xfrm>
            <a:off x="9144" y="0"/>
            <a:ext cx="9144000" cy="6858000"/>
          </a:xfrm>
          <a:prstGeom prst="rect">
            <a:avLst/>
          </a:prstGeom>
          <a:noFill/>
          <a:ln>
            <a:noFill/>
          </a:ln>
        </p:spPr>
      </p:pic>
      <p:pic>
        <p:nvPicPr>
          <p:cNvPr descr="Cumulus_Curve2.png" id="58" name="Google Shape;58;p11"/>
          <p:cNvPicPr preferRelativeResize="0"/>
          <p:nvPr/>
        </p:nvPicPr>
        <p:blipFill rotWithShape="1">
          <a:blip r:embed="rId3">
            <a:alphaModFix/>
          </a:blip>
          <a:srcRect b="0" l="0" r="0" t="0"/>
          <a:stretch/>
        </p:blipFill>
        <p:spPr>
          <a:xfrm>
            <a:off x="3018393" y="-2"/>
            <a:ext cx="6125608" cy="6858001"/>
          </a:xfrm>
          <a:prstGeom prst="rect">
            <a:avLst/>
          </a:prstGeom>
          <a:noFill/>
          <a:ln>
            <a:noFill/>
          </a:ln>
        </p:spPr>
      </p:pic>
      <p:sp>
        <p:nvSpPr>
          <p:cNvPr id="59" name="Google Shape;59;p11"/>
          <p:cNvSpPr txBox="1"/>
          <p:nvPr>
            <p:ph type="title"/>
          </p:nvPr>
        </p:nvSpPr>
        <p:spPr>
          <a:xfrm>
            <a:off x="4762500" y="2715420"/>
            <a:ext cx="3708400" cy="792162"/>
          </a:xfrm>
          <a:prstGeom prst="rect">
            <a:avLst/>
          </a:prstGeom>
          <a:noFill/>
          <a:ln>
            <a:noFill/>
          </a:ln>
        </p:spPr>
        <p:txBody>
          <a:bodyPr anchorCtr="0" anchor="ctr" bIns="45700" lIns="45700" spcFirstLastPara="1" rIns="45700" wrap="square" tIns="45700">
            <a:noAutofit/>
          </a:bodyPr>
          <a:lstStyle>
            <a:lvl1pPr lvl="0" algn="ctr">
              <a:lnSpc>
                <a:spcPct val="100000"/>
              </a:lnSpc>
              <a:spcBef>
                <a:spcPts val="0"/>
              </a:spcBef>
              <a:spcAft>
                <a:spcPts val="0"/>
              </a:spcAft>
              <a:buClr>
                <a:schemeClr val="accent1"/>
              </a:buClr>
              <a:buSzPts val="5400"/>
              <a:buFont typeface="Century Gothic"/>
              <a:buNone/>
              <a:defRPr sz="54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sp>
        <p:nvSpPr>
          <p:cNvPr id="60" name="Google Shape;60;p11"/>
          <p:cNvSpPr txBox="1"/>
          <p:nvPr/>
        </p:nvSpPr>
        <p:spPr>
          <a:xfrm>
            <a:off x="0"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White.png" id="61" name="Google Shape;61;p11"/>
          <p:cNvPicPr preferRelativeResize="0"/>
          <p:nvPr/>
        </p:nvPicPr>
        <p:blipFill rotWithShape="1">
          <a:blip r:embed="rId4">
            <a:alphaModFix/>
          </a:blip>
          <a:srcRect b="0" l="0" r="0" t="0"/>
          <a:stretch/>
        </p:blipFill>
        <p:spPr>
          <a:xfrm>
            <a:off x="523530" y="6425229"/>
            <a:ext cx="1006055" cy="2747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 Thank You #2">
  <p:cSld name="LAST SLIDE - Thank You #2">
    <p:spTree>
      <p:nvGrpSpPr>
        <p:cNvPr id="62" name="Shape 62"/>
        <p:cNvGrpSpPr/>
        <p:nvPr/>
      </p:nvGrpSpPr>
      <p:grpSpPr>
        <a:xfrm>
          <a:off x="0" y="0"/>
          <a:ext cx="0" cy="0"/>
          <a:chOff x="0" y="0"/>
          <a:chExt cx="0" cy="0"/>
        </a:xfrm>
      </p:grpSpPr>
      <p:pic>
        <p:nvPicPr>
          <p:cNvPr descr="Image15.jpg" id="63" name="Google Shape;63;p12"/>
          <p:cNvPicPr preferRelativeResize="0"/>
          <p:nvPr/>
        </p:nvPicPr>
        <p:blipFill rotWithShape="1">
          <a:blip r:embed="rId2">
            <a:alphaModFix/>
          </a:blip>
          <a:srcRect b="0" l="9035" r="1465" t="5914"/>
          <a:stretch/>
        </p:blipFill>
        <p:spPr>
          <a:xfrm>
            <a:off x="-1" y="1206500"/>
            <a:ext cx="9144001" cy="50800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4" name="Shape 64"/>
        <p:cNvGrpSpPr/>
        <p:nvPr/>
      </p:nvGrpSpPr>
      <p:grpSpPr>
        <a:xfrm>
          <a:off x="0" y="0"/>
          <a:ext cx="0" cy="0"/>
          <a:chOff x="0" y="0"/>
          <a:chExt cx="0" cy="0"/>
        </a:xfrm>
      </p:grpSpPr>
      <p:sp>
        <p:nvSpPr>
          <p:cNvPr id="65" name="Google Shape;65;p13"/>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png" id="66" name="Google Shape;66;p13"/>
          <p:cNvPicPr preferRelativeResize="0"/>
          <p:nvPr/>
        </p:nvPicPr>
        <p:blipFill rotWithShape="1">
          <a:blip r:embed="rId2">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6" name="Shape 16"/>
        <p:cNvGrpSpPr/>
        <p:nvPr/>
      </p:nvGrpSpPr>
      <p:grpSpPr>
        <a:xfrm>
          <a:off x="0" y="0"/>
          <a:ext cx="0" cy="0"/>
          <a:chOff x="0" y="0"/>
          <a:chExt cx="0" cy="0"/>
        </a:xfrm>
      </p:grpSpPr>
      <p:sp>
        <p:nvSpPr>
          <p:cNvPr id="17" name="Google Shape;17;p3"/>
          <p:cNvSpPr/>
          <p:nvPr/>
        </p:nvSpPr>
        <p:spPr>
          <a:xfrm>
            <a:off x="0" y="0"/>
            <a:ext cx="9144000" cy="6858000"/>
          </a:xfrm>
          <a:prstGeom prst="rect">
            <a:avLst/>
          </a:prstGeom>
          <a:solidFill>
            <a:srgbClr val="003463"/>
          </a:solidFill>
          <a:ln>
            <a:noFill/>
          </a:ln>
          <a:effectLst>
            <a:outerShdw blurRad="38100" rotWithShape="0" dir="5400000" dist="23000">
              <a:srgbClr val="000000">
                <a:alpha val="2902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descr="Blue.jpg" id="18" name="Google Shape;18;p3"/>
          <p:cNvPicPr preferRelativeResize="0"/>
          <p:nvPr/>
        </p:nvPicPr>
        <p:blipFill rotWithShape="1">
          <a:blip r:embed="rId2">
            <a:alphaModFix/>
          </a:blip>
          <a:srcRect b="82929" l="0" r="0" t="0"/>
          <a:stretch/>
        </p:blipFill>
        <p:spPr>
          <a:xfrm>
            <a:off x="0" y="0"/>
            <a:ext cx="9144000" cy="1170699"/>
          </a:xfrm>
          <a:prstGeom prst="rect">
            <a:avLst/>
          </a:prstGeom>
          <a:noFill/>
          <a:ln>
            <a:noFill/>
          </a:ln>
        </p:spPr>
      </p:pic>
      <p:pic>
        <p:nvPicPr>
          <p:cNvPr id="19" name="Google Shape;19;p3"/>
          <p:cNvPicPr preferRelativeResize="0"/>
          <p:nvPr/>
        </p:nvPicPr>
        <p:blipFill rotWithShape="1">
          <a:blip r:embed="rId3">
            <a:alphaModFix/>
          </a:blip>
          <a:srcRect b="0" l="0" r="0" t="0"/>
          <a:stretch/>
        </p:blipFill>
        <p:spPr>
          <a:xfrm>
            <a:off x="197284" y="6340765"/>
            <a:ext cx="1250515" cy="452773"/>
          </a:xfrm>
          <a:prstGeom prst="rect">
            <a:avLst/>
          </a:prstGeom>
          <a:noFill/>
          <a:ln>
            <a:noFill/>
          </a:ln>
        </p:spPr>
      </p:pic>
      <p:sp>
        <p:nvSpPr>
          <p:cNvPr id="20" name="Google Shape;20;p3"/>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p:nvPr/>
        </p:nvSpPr>
        <p:spPr>
          <a:xfrm>
            <a:off x="1" y="1170709"/>
            <a:ext cx="9144000" cy="4946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Only - No Text ">
  <p:cSld name="Background Only - No Text ">
    <p:spTree>
      <p:nvGrpSpPr>
        <p:cNvPr id="22"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b="0" l="12720" r="12521" t="0"/>
          <a:stretch/>
        </p:blipFill>
        <p:spPr>
          <a:xfrm>
            <a:off x="-1588" y="0"/>
            <a:ext cx="9145588" cy="6883400"/>
          </a:xfrm>
          <a:prstGeom prst="rect">
            <a:avLst/>
          </a:prstGeom>
          <a:noFill/>
          <a:ln>
            <a:noFill/>
          </a:ln>
        </p:spPr>
      </p:pic>
      <p:cxnSp>
        <p:nvCxnSpPr>
          <p:cNvPr id="24" name="Google Shape;24;p4"/>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25" name="Google Shape;25;p4"/>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White.png" id="26" name="Google Shape;26;p4"/>
          <p:cNvPicPr preferRelativeResize="0"/>
          <p:nvPr/>
        </p:nvPicPr>
        <p:blipFill rotWithShape="1">
          <a:blip r:embed="rId3">
            <a:alphaModFix/>
          </a:blip>
          <a:srcRect b="0" l="0" r="0" t="0"/>
          <a:stretch/>
        </p:blipFill>
        <p:spPr>
          <a:xfrm>
            <a:off x="7593309" y="6475741"/>
            <a:ext cx="1006055" cy="2747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COPY OR ARTWORK" type="tx">
  <p:cSld name="TITLE_AND_BODY">
    <p:spTree>
      <p:nvGrpSpPr>
        <p:cNvPr id="27" name="Shape 2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imple">
  <p:cSld name="Cover Slide - Simple">
    <p:spTree>
      <p:nvGrpSpPr>
        <p:cNvPr id="28" name="Shape 28"/>
        <p:cNvGrpSpPr/>
        <p:nvPr/>
      </p:nvGrpSpPr>
      <p:grpSpPr>
        <a:xfrm>
          <a:off x="0" y="0"/>
          <a:ext cx="0" cy="0"/>
          <a:chOff x="0" y="0"/>
          <a:chExt cx="0" cy="0"/>
        </a:xfrm>
      </p:grpSpPr>
      <p:pic>
        <p:nvPicPr>
          <p:cNvPr descr="Blue.jpg" id="29" name="Google Shape;29;p6"/>
          <p:cNvPicPr preferRelativeResize="0"/>
          <p:nvPr/>
        </p:nvPicPr>
        <p:blipFill rotWithShape="1">
          <a:blip r:embed="rId2">
            <a:alphaModFix/>
          </a:blip>
          <a:srcRect b="0" l="0" r="0" t="0"/>
          <a:stretch/>
        </p:blipFill>
        <p:spPr>
          <a:xfrm>
            <a:off x="9144" y="0"/>
            <a:ext cx="9144000" cy="6858000"/>
          </a:xfrm>
          <a:prstGeom prst="rect">
            <a:avLst/>
          </a:prstGeom>
          <a:noFill/>
          <a:ln>
            <a:noFill/>
          </a:ln>
        </p:spPr>
      </p:pic>
      <p:pic>
        <p:nvPicPr>
          <p:cNvPr descr="Cumulus_Curve2.png" id="30" name="Google Shape;30;p6"/>
          <p:cNvPicPr preferRelativeResize="0"/>
          <p:nvPr/>
        </p:nvPicPr>
        <p:blipFill rotWithShape="1">
          <a:blip r:embed="rId3">
            <a:alphaModFix/>
          </a:blip>
          <a:srcRect b="0" l="0" r="0" t="0"/>
          <a:stretch/>
        </p:blipFill>
        <p:spPr>
          <a:xfrm>
            <a:off x="3018393" y="-2"/>
            <a:ext cx="6125608" cy="68580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White Footer">
  <p:cSld name="Content Slide - White Footer">
    <p:spTree>
      <p:nvGrpSpPr>
        <p:cNvPr id="31" name="Shape 31"/>
        <p:cNvGrpSpPr/>
        <p:nvPr/>
      </p:nvGrpSpPr>
      <p:grpSpPr>
        <a:xfrm>
          <a:off x="0" y="0"/>
          <a:ext cx="0" cy="0"/>
          <a:chOff x="0" y="0"/>
          <a:chExt cx="0" cy="0"/>
        </a:xfrm>
      </p:grpSpPr>
      <p:pic>
        <p:nvPicPr>
          <p:cNvPr descr="Cumulus-WhiteBKG.jpg" id="32" name="Google Shape;32;p7"/>
          <p:cNvPicPr preferRelativeResize="0"/>
          <p:nvPr/>
        </p:nvPicPr>
        <p:blipFill rotWithShape="1">
          <a:blip r:embed="rId2">
            <a:alphaModFix/>
          </a:blip>
          <a:srcRect b="0" l="0" r="0" t="80741"/>
          <a:stretch/>
        </p:blipFill>
        <p:spPr>
          <a:xfrm>
            <a:off x="1" y="5537200"/>
            <a:ext cx="9135879" cy="1320800"/>
          </a:xfrm>
          <a:prstGeom prst="rect">
            <a:avLst/>
          </a:prstGeom>
          <a:noFill/>
          <a:ln>
            <a:noFill/>
          </a:ln>
        </p:spPr>
      </p:pic>
      <p:cxnSp>
        <p:nvCxnSpPr>
          <p:cNvPr id="33" name="Google Shape;33;p7"/>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34" name="Google Shape;34;p7"/>
          <p:cNvSpPr txBox="1"/>
          <p:nvPr>
            <p:ph idx="1" type="body"/>
          </p:nvPr>
        </p:nvSpPr>
        <p:spPr>
          <a:xfrm>
            <a:off x="377826" y="1422400"/>
            <a:ext cx="8423275" cy="463973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400"/>
              </a:spcBef>
              <a:spcAft>
                <a:spcPts val="0"/>
              </a:spcAft>
              <a:buClr>
                <a:srgbClr val="000000"/>
              </a:buClr>
              <a:buSzPts val="1800"/>
              <a:buNone/>
              <a:defRPr/>
            </a:lvl1pPr>
            <a:lvl2pPr indent="-228600" lvl="1" marL="914400" algn="l">
              <a:lnSpc>
                <a:spcPct val="100000"/>
              </a:lnSpc>
              <a:spcBef>
                <a:spcPts val="400"/>
              </a:spcBef>
              <a:spcAft>
                <a:spcPts val="0"/>
              </a:spcAft>
              <a:buClr>
                <a:srgbClr val="000000"/>
              </a:buClr>
              <a:buSzPts val="1800"/>
              <a:buNone/>
              <a:defRPr/>
            </a:lvl2pPr>
            <a:lvl3pPr indent="-228600" lvl="2" marL="1371600" algn="l">
              <a:lnSpc>
                <a:spcPct val="100000"/>
              </a:lnSpc>
              <a:spcBef>
                <a:spcPts val="400"/>
              </a:spcBef>
              <a:spcAft>
                <a:spcPts val="0"/>
              </a:spcAft>
              <a:buClr>
                <a:srgbClr val="000000"/>
              </a:buClr>
              <a:buSzPts val="1800"/>
              <a:buNone/>
              <a:defRPr/>
            </a:lvl3pPr>
            <a:lvl4pPr indent="-228600" lvl="3" marL="1828800" algn="l">
              <a:lnSpc>
                <a:spcPct val="100000"/>
              </a:lnSpc>
              <a:spcBef>
                <a:spcPts val="400"/>
              </a:spcBef>
              <a:spcAft>
                <a:spcPts val="0"/>
              </a:spcAft>
              <a:buClr>
                <a:srgbClr val="000000"/>
              </a:buClr>
              <a:buSzPts val="1800"/>
              <a:buNone/>
              <a:defRPr/>
            </a:lvl4pPr>
            <a:lvl5pPr indent="-228600" lvl="4" marL="2286000" algn="l">
              <a:lnSpc>
                <a:spcPct val="100000"/>
              </a:lnSpc>
              <a:spcBef>
                <a:spcPts val="400"/>
              </a:spcBef>
              <a:spcAft>
                <a:spcPts val="0"/>
              </a:spcAft>
              <a:buClr>
                <a:srgbClr val="000000"/>
              </a:buClr>
              <a:buSzPts val="1800"/>
              <a:buNone/>
              <a:defRPr/>
            </a:lvl5pPr>
            <a:lvl6pPr indent="-342900" lvl="5" marL="2743200" algn="l">
              <a:lnSpc>
                <a:spcPct val="100000"/>
              </a:lnSpc>
              <a:spcBef>
                <a:spcPts val="400"/>
              </a:spcBef>
              <a:spcAft>
                <a:spcPts val="0"/>
              </a:spcAft>
              <a:buClr>
                <a:srgbClr val="000000"/>
              </a:buClr>
              <a:buSzPts val="1800"/>
              <a:buChar char="•"/>
              <a:defRPr/>
            </a:lvl6pPr>
            <a:lvl7pPr indent="-342900" lvl="6" marL="3200400" algn="l">
              <a:lnSpc>
                <a:spcPct val="100000"/>
              </a:lnSpc>
              <a:spcBef>
                <a:spcPts val="400"/>
              </a:spcBef>
              <a:spcAft>
                <a:spcPts val="0"/>
              </a:spcAft>
              <a:buClr>
                <a:srgbClr val="000000"/>
              </a:buClr>
              <a:buSzPts val="1800"/>
              <a:buChar char="•"/>
              <a:defRPr/>
            </a:lvl7pPr>
            <a:lvl8pPr indent="-342900" lvl="7" marL="3657600" algn="l">
              <a:lnSpc>
                <a:spcPct val="100000"/>
              </a:lnSpc>
              <a:spcBef>
                <a:spcPts val="400"/>
              </a:spcBef>
              <a:spcAft>
                <a:spcPts val="0"/>
              </a:spcAft>
              <a:buClr>
                <a:srgbClr val="000000"/>
              </a:buClr>
              <a:buSzPts val="1800"/>
              <a:buChar char="•"/>
              <a:defRPr/>
            </a:lvl8pPr>
            <a:lvl9pPr indent="-342900" lvl="8" marL="4114800" algn="l">
              <a:lnSpc>
                <a:spcPct val="100000"/>
              </a:lnSpc>
              <a:spcBef>
                <a:spcPts val="400"/>
              </a:spcBef>
              <a:spcAft>
                <a:spcPts val="0"/>
              </a:spcAft>
              <a:buClr>
                <a:srgbClr val="000000"/>
              </a:buClr>
              <a:buSzPts val="1800"/>
              <a:buChar char="•"/>
              <a:defRPr/>
            </a:lvl9pPr>
          </a:lstStyle>
          <a:p/>
        </p:txBody>
      </p:sp>
      <p:sp>
        <p:nvSpPr>
          <p:cNvPr id="35" name="Google Shape;35;p7"/>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cxnSp>
        <p:nvCxnSpPr>
          <p:cNvPr id="36" name="Google Shape;36;p7"/>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37" name="Google Shape;37;p7"/>
          <p:cNvSpPr txBox="1"/>
          <p:nvPr>
            <p:ph type="title"/>
          </p:nvPr>
        </p:nvSpPr>
        <p:spPr>
          <a:xfrm>
            <a:off x="407988" y="274639"/>
            <a:ext cx="8443912" cy="792162"/>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chemeClr val="accent1"/>
              </a:buClr>
              <a:buSzPts val="3200"/>
              <a:buFont typeface="Century Gothic"/>
              <a:buNone/>
              <a:defRPr sz="32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pic>
        <p:nvPicPr>
          <p:cNvPr descr="CRSG_DCM-Horizontal.png" id="38" name="Google Shape;38;p7"/>
          <p:cNvPicPr preferRelativeResize="0"/>
          <p:nvPr/>
        </p:nvPicPr>
        <p:blipFill rotWithShape="1">
          <a:blip r:embed="rId3">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lue Footer">
  <p:cSld name="Content Slide - Blue Footer">
    <p:spTree>
      <p:nvGrpSpPr>
        <p:cNvPr id="39" name="Shape 39"/>
        <p:cNvGrpSpPr/>
        <p:nvPr/>
      </p:nvGrpSpPr>
      <p:grpSpPr>
        <a:xfrm>
          <a:off x="0" y="0"/>
          <a:ext cx="0" cy="0"/>
          <a:chOff x="0" y="0"/>
          <a:chExt cx="0" cy="0"/>
        </a:xfrm>
      </p:grpSpPr>
      <p:pic>
        <p:nvPicPr>
          <p:cNvPr id="40" name="Google Shape;40;p8"/>
          <p:cNvPicPr preferRelativeResize="0"/>
          <p:nvPr/>
        </p:nvPicPr>
        <p:blipFill rotWithShape="1">
          <a:blip r:embed="rId2">
            <a:alphaModFix/>
          </a:blip>
          <a:srcRect b="0" l="12720" r="12521" t="0"/>
          <a:stretch/>
        </p:blipFill>
        <p:spPr>
          <a:xfrm>
            <a:off x="-1588" y="0"/>
            <a:ext cx="9145588" cy="6883400"/>
          </a:xfrm>
          <a:prstGeom prst="rect">
            <a:avLst/>
          </a:prstGeom>
          <a:noFill/>
          <a:ln>
            <a:noFill/>
          </a:ln>
        </p:spPr>
      </p:pic>
      <p:cxnSp>
        <p:nvCxnSpPr>
          <p:cNvPr id="41" name="Google Shape;41;p8"/>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42" name="Google Shape;42;p8"/>
          <p:cNvSpPr txBox="1"/>
          <p:nvPr>
            <p:ph type="title"/>
          </p:nvPr>
        </p:nvSpPr>
        <p:spPr>
          <a:xfrm>
            <a:off x="407988" y="274639"/>
            <a:ext cx="8443912" cy="792162"/>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chemeClr val="accent1"/>
              </a:buClr>
              <a:buSzPts val="3200"/>
              <a:buFont typeface="Century Gothic"/>
              <a:buNone/>
              <a:defRPr sz="32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sp>
        <p:nvSpPr>
          <p:cNvPr id="43" name="Google Shape;43;p8"/>
          <p:cNvSpPr txBox="1"/>
          <p:nvPr>
            <p:ph idx="1" type="body"/>
          </p:nvPr>
        </p:nvSpPr>
        <p:spPr>
          <a:xfrm>
            <a:off x="407988" y="1333500"/>
            <a:ext cx="8443912" cy="4792665"/>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400"/>
              </a:spcBef>
              <a:spcAft>
                <a:spcPts val="0"/>
              </a:spcAft>
              <a:buClr>
                <a:srgbClr val="000000"/>
              </a:buClr>
              <a:buSzPts val="1800"/>
              <a:buNone/>
              <a:defRPr/>
            </a:lvl1pPr>
            <a:lvl2pPr indent="-228600" lvl="1" marL="914400" algn="l">
              <a:lnSpc>
                <a:spcPct val="100000"/>
              </a:lnSpc>
              <a:spcBef>
                <a:spcPts val="400"/>
              </a:spcBef>
              <a:spcAft>
                <a:spcPts val="0"/>
              </a:spcAft>
              <a:buClr>
                <a:srgbClr val="000000"/>
              </a:buClr>
              <a:buSzPts val="1800"/>
              <a:buNone/>
              <a:defRPr/>
            </a:lvl2pPr>
            <a:lvl3pPr indent="-228600" lvl="2" marL="1371600" algn="l">
              <a:lnSpc>
                <a:spcPct val="100000"/>
              </a:lnSpc>
              <a:spcBef>
                <a:spcPts val="400"/>
              </a:spcBef>
              <a:spcAft>
                <a:spcPts val="0"/>
              </a:spcAft>
              <a:buClr>
                <a:srgbClr val="000000"/>
              </a:buClr>
              <a:buSzPts val="1800"/>
              <a:buNone/>
              <a:defRPr/>
            </a:lvl3pPr>
            <a:lvl4pPr indent="-228600" lvl="3" marL="1828800" algn="l">
              <a:lnSpc>
                <a:spcPct val="100000"/>
              </a:lnSpc>
              <a:spcBef>
                <a:spcPts val="400"/>
              </a:spcBef>
              <a:spcAft>
                <a:spcPts val="0"/>
              </a:spcAft>
              <a:buClr>
                <a:srgbClr val="000000"/>
              </a:buClr>
              <a:buSzPts val="1800"/>
              <a:buNone/>
              <a:defRPr/>
            </a:lvl4pPr>
            <a:lvl5pPr indent="-228600" lvl="4" marL="2286000" algn="l">
              <a:lnSpc>
                <a:spcPct val="100000"/>
              </a:lnSpc>
              <a:spcBef>
                <a:spcPts val="400"/>
              </a:spcBef>
              <a:spcAft>
                <a:spcPts val="0"/>
              </a:spcAft>
              <a:buClr>
                <a:srgbClr val="000000"/>
              </a:buClr>
              <a:buSzPts val="1800"/>
              <a:buNone/>
              <a:defRPr/>
            </a:lvl5pPr>
            <a:lvl6pPr indent="-342900" lvl="5" marL="2743200" algn="l">
              <a:lnSpc>
                <a:spcPct val="100000"/>
              </a:lnSpc>
              <a:spcBef>
                <a:spcPts val="400"/>
              </a:spcBef>
              <a:spcAft>
                <a:spcPts val="0"/>
              </a:spcAft>
              <a:buClr>
                <a:srgbClr val="000000"/>
              </a:buClr>
              <a:buSzPts val="1800"/>
              <a:buChar char="•"/>
              <a:defRPr/>
            </a:lvl6pPr>
            <a:lvl7pPr indent="-342900" lvl="6" marL="3200400" algn="l">
              <a:lnSpc>
                <a:spcPct val="100000"/>
              </a:lnSpc>
              <a:spcBef>
                <a:spcPts val="400"/>
              </a:spcBef>
              <a:spcAft>
                <a:spcPts val="0"/>
              </a:spcAft>
              <a:buClr>
                <a:srgbClr val="000000"/>
              </a:buClr>
              <a:buSzPts val="1800"/>
              <a:buChar char="•"/>
              <a:defRPr/>
            </a:lvl7pPr>
            <a:lvl8pPr indent="-342900" lvl="7" marL="3657600" algn="l">
              <a:lnSpc>
                <a:spcPct val="100000"/>
              </a:lnSpc>
              <a:spcBef>
                <a:spcPts val="400"/>
              </a:spcBef>
              <a:spcAft>
                <a:spcPts val="0"/>
              </a:spcAft>
              <a:buClr>
                <a:srgbClr val="000000"/>
              </a:buClr>
              <a:buSzPts val="1800"/>
              <a:buChar char="•"/>
              <a:defRPr/>
            </a:lvl8pPr>
            <a:lvl9pPr indent="-342900" lvl="8" marL="4114800" algn="l">
              <a:lnSpc>
                <a:spcPct val="100000"/>
              </a:lnSpc>
              <a:spcBef>
                <a:spcPts val="400"/>
              </a:spcBef>
              <a:spcAft>
                <a:spcPts val="0"/>
              </a:spcAft>
              <a:buClr>
                <a:srgbClr val="000000"/>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Infographic">
  <p:cSld name="Content Slide - Infographic">
    <p:spTree>
      <p:nvGrpSpPr>
        <p:cNvPr id="44" name="Shape 44"/>
        <p:cNvGrpSpPr/>
        <p:nvPr/>
      </p:nvGrpSpPr>
      <p:grpSpPr>
        <a:xfrm>
          <a:off x="0" y="0"/>
          <a:ext cx="0" cy="0"/>
          <a:chOff x="0" y="0"/>
          <a:chExt cx="0" cy="0"/>
        </a:xfrm>
      </p:grpSpPr>
      <p:pic>
        <p:nvPicPr>
          <p:cNvPr descr="Blue.jpg" id="45" name="Google Shape;45;p9"/>
          <p:cNvPicPr preferRelativeResize="0"/>
          <p:nvPr/>
        </p:nvPicPr>
        <p:blipFill rotWithShape="1">
          <a:blip r:embed="rId2">
            <a:alphaModFix/>
          </a:blip>
          <a:srcRect b="0" l="0" r="0" t="0"/>
          <a:stretch/>
        </p:blipFill>
        <p:spPr>
          <a:xfrm>
            <a:off x="2" y="1202266"/>
            <a:ext cx="9144004" cy="5068625"/>
          </a:xfrm>
          <a:prstGeom prst="rect">
            <a:avLst/>
          </a:prstGeom>
          <a:noFill/>
          <a:ln>
            <a:noFill/>
          </a:ln>
        </p:spPr>
      </p:pic>
      <p:pic>
        <p:nvPicPr>
          <p:cNvPr descr="Image15.jpg" id="46" name="Google Shape;46;p9"/>
          <p:cNvPicPr preferRelativeResize="0"/>
          <p:nvPr/>
        </p:nvPicPr>
        <p:blipFill rotWithShape="1">
          <a:blip r:embed="rId3">
            <a:alphaModFix/>
          </a:blip>
          <a:srcRect b="0" l="9035" r="1465" t="5914"/>
          <a:stretch/>
        </p:blipFill>
        <p:spPr>
          <a:xfrm>
            <a:off x="-1" y="1202266"/>
            <a:ext cx="9144001" cy="5080001"/>
          </a:xfrm>
          <a:prstGeom prst="rect">
            <a:avLst/>
          </a:prstGeom>
          <a:noFill/>
          <a:ln>
            <a:noFill/>
          </a:ln>
        </p:spPr>
      </p:pic>
      <p:sp>
        <p:nvSpPr>
          <p:cNvPr id="47" name="Google Shape;47;p9"/>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sp>
        <p:nvSpPr>
          <p:cNvPr id="48" name="Google Shape;48;p9"/>
          <p:cNvSpPr txBox="1"/>
          <p:nvPr>
            <p:ph idx="1" type="body"/>
          </p:nvPr>
        </p:nvSpPr>
        <p:spPr>
          <a:xfrm>
            <a:off x="377826" y="1422400"/>
            <a:ext cx="8423275" cy="463973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400"/>
              </a:spcBef>
              <a:spcAft>
                <a:spcPts val="0"/>
              </a:spcAft>
              <a:buClr>
                <a:schemeClr val="lt1"/>
              </a:buClr>
              <a:buSzPts val="1800"/>
              <a:buNone/>
              <a:defRPr>
                <a:solidFill>
                  <a:schemeClr val="lt1"/>
                </a:solidFill>
              </a:defRPr>
            </a:lvl1pPr>
            <a:lvl2pPr indent="-228600" lvl="1" marL="914400" algn="l">
              <a:lnSpc>
                <a:spcPct val="100000"/>
              </a:lnSpc>
              <a:spcBef>
                <a:spcPts val="400"/>
              </a:spcBef>
              <a:spcAft>
                <a:spcPts val="0"/>
              </a:spcAft>
              <a:buClr>
                <a:schemeClr val="lt1"/>
              </a:buClr>
              <a:buSzPts val="1800"/>
              <a:buNone/>
              <a:defRPr>
                <a:solidFill>
                  <a:schemeClr val="lt1"/>
                </a:solidFill>
              </a:defRPr>
            </a:lvl2pPr>
            <a:lvl3pPr indent="-228600" lvl="2" marL="1371600" algn="l">
              <a:lnSpc>
                <a:spcPct val="100000"/>
              </a:lnSpc>
              <a:spcBef>
                <a:spcPts val="400"/>
              </a:spcBef>
              <a:spcAft>
                <a:spcPts val="0"/>
              </a:spcAft>
              <a:buClr>
                <a:schemeClr val="lt1"/>
              </a:buClr>
              <a:buSzPts val="1800"/>
              <a:buNone/>
              <a:defRPr>
                <a:solidFill>
                  <a:schemeClr val="lt1"/>
                </a:solidFill>
              </a:defRPr>
            </a:lvl3pPr>
            <a:lvl4pPr indent="-228600" lvl="3" marL="1828800" algn="l">
              <a:lnSpc>
                <a:spcPct val="100000"/>
              </a:lnSpc>
              <a:spcBef>
                <a:spcPts val="400"/>
              </a:spcBef>
              <a:spcAft>
                <a:spcPts val="0"/>
              </a:spcAft>
              <a:buClr>
                <a:schemeClr val="lt1"/>
              </a:buClr>
              <a:buSzPts val="1800"/>
              <a:buNone/>
              <a:defRPr>
                <a:solidFill>
                  <a:schemeClr val="lt1"/>
                </a:solidFill>
              </a:defRPr>
            </a:lvl4pPr>
            <a:lvl5pPr indent="-228600" lvl="4" marL="2286000" algn="l">
              <a:lnSpc>
                <a:spcPct val="100000"/>
              </a:lnSpc>
              <a:spcBef>
                <a:spcPts val="400"/>
              </a:spcBef>
              <a:spcAft>
                <a:spcPts val="0"/>
              </a:spcAft>
              <a:buClr>
                <a:schemeClr val="lt1"/>
              </a:buClr>
              <a:buSzPts val="1800"/>
              <a:buNone/>
              <a:defRPr>
                <a:solidFill>
                  <a:schemeClr val="lt1"/>
                </a:solidFill>
              </a:defRPr>
            </a:lvl5pPr>
            <a:lvl6pPr indent="-342900" lvl="5" marL="2743200" algn="l">
              <a:lnSpc>
                <a:spcPct val="100000"/>
              </a:lnSpc>
              <a:spcBef>
                <a:spcPts val="400"/>
              </a:spcBef>
              <a:spcAft>
                <a:spcPts val="0"/>
              </a:spcAft>
              <a:buClr>
                <a:srgbClr val="000000"/>
              </a:buClr>
              <a:buSzPts val="1800"/>
              <a:buChar char="•"/>
              <a:defRPr/>
            </a:lvl6pPr>
            <a:lvl7pPr indent="-342900" lvl="6" marL="3200400" algn="l">
              <a:lnSpc>
                <a:spcPct val="100000"/>
              </a:lnSpc>
              <a:spcBef>
                <a:spcPts val="400"/>
              </a:spcBef>
              <a:spcAft>
                <a:spcPts val="0"/>
              </a:spcAft>
              <a:buClr>
                <a:srgbClr val="000000"/>
              </a:buClr>
              <a:buSzPts val="1800"/>
              <a:buChar char="•"/>
              <a:defRPr/>
            </a:lvl7pPr>
            <a:lvl8pPr indent="-342900" lvl="7" marL="3657600" algn="l">
              <a:lnSpc>
                <a:spcPct val="100000"/>
              </a:lnSpc>
              <a:spcBef>
                <a:spcPts val="400"/>
              </a:spcBef>
              <a:spcAft>
                <a:spcPts val="0"/>
              </a:spcAft>
              <a:buClr>
                <a:srgbClr val="000000"/>
              </a:buClr>
              <a:buSzPts val="1800"/>
              <a:buChar char="•"/>
              <a:defRPr/>
            </a:lvl8pPr>
            <a:lvl9pPr indent="-342900" lvl="8" marL="4114800" algn="l">
              <a:lnSpc>
                <a:spcPct val="100000"/>
              </a:lnSpc>
              <a:spcBef>
                <a:spcPts val="400"/>
              </a:spcBef>
              <a:spcAft>
                <a:spcPts val="0"/>
              </a:spcAft>
              <a:buClr>
                <a:srgbClr val="000000"/>
              </a:buClr>
              <a:buSzPts val="1800"/>
              <a:buChar char="•"/>
              <a:defRPr/>
            </a:lvl9pPr>
          </a:lstStyle>
          <a:p/>
        </p:txBody>
      </p:sp>
      <p:sp>
        <p:nvSpPr>
          <p:cNvPr id="49" name="Google Shape;49;p9"/>
          <p:cNvSpPr txBox="1"/>
          <p:nvPr>
            <p:ph type="title"/>
          </p:nvPr>
        </p:nvSpPr>
        <p:spPr>
          <a:xfrm>
            <a:off x="407988" y="274639"/>
            <a:ext cx="8443912" cy="792162"/>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chemeClr val="accent1"/>
              </a:buClr>
              <a:buSzPts val="3200"/>
              <a:buFont typeface="Century Gothic"/>
              <a:buNone/>
              <a:defRPr sz="32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pic>
        <p:nvPicPr>
          <p:cNvPr descr="CRSG_DCM-Horizontal.png" id="50" name="Google Shape;50;p9"/>
          <p:cNvPicPr preferRelativeResize="0"/>
          <p:nvPr/>
        </p:nvPicPr>
        <p:blipFill rotWithShape="1">
          <a:blip r:embed="rId4">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Only - No Text #2">
  <p:cSld name="Background Only - No Text #2">
    <p:spTree>
      <p:nvGrpSpPr>
        <p:cNvPr id="51" name="Shape 51"/>
        <p:cNvGrpSpPr/>
        <p:nvPr/>
      </p:nvGrpSpPr>
      <p:grpSpPr>
        <a:xfrm>
          <a:off x="0" y="0"/>
          <a:ext cx="0" cy="0"/>
          <a:chOff x="0" y="0"/>
          <a:chExt cx="0" cy="0"/>
        </a:xfrm>
      </p:grpSpPr>
      <p:pic>
        <p:nvPicPr>
          <p:cNvPr descr="Cumulus-WhiteBKG.jpg" id="52" name="Google Shape;52;p10"/>
          <p:cNvPicPr preferRelativeResize="0"/>
          <p:nvPr/>
        </p:nvPicPr>
        <p:blipFill rotWithShape="1">
          <a:blip r:embed="rId2">
            <a:alphaModFix/>
          </a:blip>
          <a:srcRect b="0" l="0" r="0" t="80741"/>
          <a:stretch/>
        </p:blipFill>
        <p:spPr>
          <a:xfrm>
            <a:off x="1" y="5537200"/>
            <a:ext cx="9135879" cy="1320800"/>
          </a:xfrm>
          <a:prstGeom prst="rect">
            <a:avLst/>
          </a:prstGeom>
          <a:noFill/>
          <a:ln>
            <a:noFill/>
          </a:ln>
        </p:spPr>
      </p:pic>
      <p:cxnSp>
        <p:nvCxnSpPr>
          <p:cNvPr id="53" name="Google Shape;53;p10"/>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54" name="Google Shape;54;p10"/>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png" id="55" name="Google Shape;55;p10"/>
          <p:cNvPicPr preferRelativeResize="0"/>
          <p:nvPr/>
        </p:nvPicPr>
        <p:blipFill rotWithShape="1">
          <a:blip r:embed="rId3">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chemeClr val="accent1"/>
              </a:buClr>
              <a:buSzPts val="3200"/>
              <a:buFont typeface="Century Gothic"/>
              <a:buNone/>
              <a:defRPr b="1" i="0" sz="3200" u="none" cap="none" strike="noStrike">
                <a:solidFill>
                  <a:schemeClr val="accent1"/>
                </a:solidFill>
                <a:latin typeface="Century Gothic"/>
                <a:ea typeface="Century Gothic"/>
                <a:cs typeface="Century Gothic"/>
                <a:sym typeface="Century Gothic"/>
              </a:defRPr>
            </a:lvl1pPr>
            <a:lvl2pPr lvl="1"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2pPr>
            <a:lvl3pPr lvl="2"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3pPr>
            <a:lvl4pPr lvl="3"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4pPr>
            <a:lvl5pPr lvl="4"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5pPr>
            <a:lvl6pPr lvl="5"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6pPr>
            <a:lvl7pPr lvl="6"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7pPr>
            <a:lvl8pPr lvl="7"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8pPr>
            <a:lvl9pPr lvl="8"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9pPr>
          </a:lstStyle>
          <a:p/>
        </p:txBody>
      </p:sp>
      <p:sp>
        <p:nvSpPr>
          <p:cNvPr id="11" name="Google Shape;11;p1"/>
          <p:cNvSpPr txBox="1"/>
          <p:nvPr>
            <p:ph idx="1" type="body"/>
          </p:nvPr>
        </p:nvSpPr>
        <p:spPr>
          <a:xfrm>
            <a:off x="457200" y="1600200"/>
            <a:ext cx="8229600" cy="4525965"/>
          </a:xfrm>
          <a:prstGeom prst="rect">
            <a:avLst/>
          </a:prstGeom>
          <a:noFill/>
          <a:ln>
            <a:noFill/>
          </a:ln>
        </p:spPr>
        <p:txBody>
          <a:bodyPr anchorCtr="0" anchor="t" bIns="45700" lIns="45700" spcFirstLastPara="1" rIns="45700" wrap="square" tIns="45700">
            <a:normAutofit/>
          </a:bodyPr>
          <a:lstStyle>
            <a:lvl1pPr indent="-228600" lvl="0" marL="4572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1pPr>
            <a:lvl2pPr indent="-228600" lvl="1" marL="9144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2pPr>
            <a:lvl3pPr indent="-228600" lvl="2" marL="13716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3pPr>
            <a:lvl4pPr indent="-228600" lvl="3" marL="18288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4pPr>
            <a:lvl5pPr indent="-228600" lvl="4" marL="22860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5pPr>
            <a:lvl6pPr indent="-342900" lvl="5" marL="27432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6pPr>
            <a:lvl7pPr indent="-342900" lvl="6" marL="32004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7pPr>
            <a:lvl8pPr indent="-342900" lvl="7" marL="36576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8pPr>
            <a:lvl9pPr indent="-342900" lvl="8" marL="41148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9pPr>
          </a:lstStyle>
          <a:p/>
        </p:txBody>
      </p:sp>
      <p:sp>
        <p:nvSpPr>
          <p:cNvPr id="12" name="Google Shape;12;p1"/>
          <p:cNvSpPr txBox="1"/>
          <p:nvPr>
            <p:ph idx="12" type="sldNum"/>
          </p:nvPr>
        </p:nvSpPr>
        <p:spPr>
          <a:xfrm>
            <a:off x="6553200" y="6356353"/>
            <a:ext cx="264733" cy="261606"/>
          </a:xfrm>
          <a:prstGeom prst="rect">
            <a:avLst/>
          </a:prstGeom>
          <a:noFill/>
          <a:ln>
            <a:noFill/>
          </a:ln>
        </p:spPr>
        <p:txBody>
          <a:bodyPr anchorCtr="0" anchor="t" bIns="45700" lIns="45700" spcFirstLastPara="1" rIns="45700" wrap="square" tIns="45700">
            <a:sp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3.jpg"/></Relationships>
</file>

<file path=ppt/slides/_rels/slide2.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30.png"/><Relationship Id="rId12"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20.jpg"/><Relationship Id="rId9" Type="http://schemas.openxmlformats.org/officeDocument/2006/relationships/image" Target="../media/image24.png"/><Relationship Id="rId5" Type="http://schemas.openxmlformats.org/officeDocument/2006/relationships/image" Target="../media/image19.png"/><Relationship Id="rId6" Type="http://schemas.openxmlformats.org/officeDocument/2006/relationships/image" Target="../media/image25.png"/><Relationship Id="rId7" Type="http://schemas.openxmlformats.org/officeDocument/2006/relationships/image" Target="../media/image35.png"/><Relationship Id="rId8" Type="http://schemas.openxmlformats.org/officeDocument/2006/relationships/image" Target="../media/image48.png"/></Relationships>
</file>

<file path=ppt/slides/_rels/slide3.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26.png"/><Relationship Id="rId9" Type="http://schemas.openxmlformats.org/officeDocument/2006/relationships/image" Target="../media/image29.png"/><Relationship Id="rId5" Type="http://schemas.openxmlformats.org/officeDocument/2006/relationships/image" Target="../media/image36.png"/><Relationship Id="rId6" Type="http://schemas.openxmlformats.org/officeDocument/2006/relationships/image" Target="../media/image39.png"/><Relationship Id="rId7" Type="http://schemas.openxmlformats.org/officeDocument/2006/relationships/image" Target="../media/image28.png"/><Relationship Id="rId8" Type="http://schemas.openxmlformats.org/officeDocument/2006/relationships/image" Target="../media/image34.png"/></Relationships>
</file>

<file path=ppt/slides/_rels/slide4.xml.rels><?xml version="1.0" encoding="UTF-8" standalone="yes"?><Relationships xmlns="http://schemas.openxmlformats.org/package/2006/relationships"><Relationship Id="rId11" Type="http://schemas.openxmlformats.org/officeDocument/2006/relationships/image" Target="../media/image41.jpg"/><Relationship Id="rId10" Type="http://schemas.openxmlformats.org/officeDocument/2006/relationships/image" Target="../media/image40.png"/><Relationship Id="rId13" Type="http://schemas.openxmlformats.org/officeDocument/2006/relationships/image" Target="../media/image44.png"/><Relationship Id="rId12"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31.png"/><Relationship Id="rId9" Type="http://schemas.openxmlformats.org/officeDocument/2006/relationships/image" Target="../media/image38.jpg"/><Relationship Id="rId5" Type="http://schemas.openxmlformats.org/officeDocument/2006/relationships/image" Target="../media/image37.png"/><Relationship Id="rId6" Type="http://schemas.openxmlformats.org/officeDocument/2006/relationships/image" Target="../media/image47.png"/><Relationship Id="rId7" Type="http://schemas.openxmlformats.org/officeDocument/2006/relationships/image" Target="../media/image33.png"/><Relationship Id="rId8"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45.jpg"/><Relationship Id="rId5" Type="http://schemas.openxmlformats.org/officeDocument/2006/relationships/image" Target="../media/image4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nvSpPr>
        <p:spPr>
          <a:xfrm>
            <a:off x="3063910" y="3493598"/>
            <a:ext cx="60801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en-US" sz="5400">
                <a:latin typeface="Century Gothic"/>
                <a:ea typeface="Century Gothic"/>
                <a:cs typeface="Century Gothic"/>
                <a:sym typeface="Century Gothic"/>
              </a:rPr>
              <a:t>Retail Packages</a:t>
            </a:r>
            <a:endParaRPr b="0" i="0" sz="5400" u="none" cap="none" strike="noStrike">
              <a:solidFill>
                <a:srgbClr val="000000"/>
              </a:solidFill>
              <a:latin typeface="Century Gothic"/>
              <a:ea typeface="Century Gothic"/>
              <a:cs typeface="Century Gothic"/>
              <a:sym typeface="Century Gothic"/>
            </a:endParaRPr>
          </a:p>
        </p:txBody>
      </p:sp>
      <p:pic>
        <p:nvPicPr>
          <p:cNvPr descr="A picture containing text, sign, outdoor&#10;&#10;Description automatically generated" id="72" name="Google Shape;72;p14"/>
          <p:cNvPicPr preferRelativeResize="0"/>
          <p:nvPr/>
        </p:nvPicPr>
        <p:blipFill rotWithShape="1">
          <a:blip r:embed="rId3">
            <a:alphaModFix/>
          </a:blip>
          <a:srcRect b="0" l="0" r="0" t="24477"/>
          <a:stretch/>
        </p:blipFill>
        <p:spPr>
          <a:xfrm>
            <a:off x="3506304" y="2435443"/>
            <a:ext cx="5195302" cy="1010884"/>
          </a:xfrm>
          <a:prstGeom prst="rect">
            <a:avLst/>
          </a:prstGeom>
          <a:noFill/>
          <a:ln>
            <a:noFill/>
          </a:ln>
        </p:spPr>
      </p:pic>
      <p:pic>
        <p:nvPicPr>
          <p:cNvPr id="73" name="Google Shape;73;p14"/>
          <p:cNvPicPr preferRelativeResize="0"/>
          <p:nvPr/>
        </p:nvPicPr>
        <p:blipFill rotWithShape="1">
          <a:blip r:embed="rId4">
            <a:alphaModFix/>
          </a:blip>
          <a:srcRect b="0" l="0" r="0" t="0"/>
          <a:stretch/>
        </p:blipFill>
        <p:spPr>
          <a:xfrm>
            <a:off x="3870930" y="2185252"/>
            <a:ext cx="1421863" cy="268899"/>
          </a:xfrm>
          <a:prstGeom prst="rect">
            <a:avLst/>
          </a:prstGeom>
          <a:noFill/>
          <a:ln>
            <a:noFill/>
          </a:ln>
        </p:spPr>
      </p:pic>
      <p:pic>
        <p:nvPicPr>
          <p:cNvPr descr="Logo&#10;&#10;Description automatically generated" id="74" name="Google Shape;74;p14"/>
          <p:cNvPicPr preferRelativeResize="0"/>
          <p:nvPr/>
        </p:nvPicPr>
        <p:blipFill rotWithShape="1">
          <a:blip r:embed="rId5">
            <a:alphaModFix/>
          </a:blip>
          <a:srcRect b="0" l="0" r="0" t="0"/>
          <a:stretch/>
        </p:blipFill>
        <p:spPr>
          <a:xfrm>
            <a:off x="378076" y="2523606"/>
            <a:ext cx="1825312" cy="15044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3"/>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2" name="Google Shape;222;p23"/>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Retail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23" name="Google Shape;223;p23"/>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24" name="Google Shape;224;p23"/>
          <p:cNvSpPr txBox="1"/>
          <p:nvPr/>
        </p:nvSpPr>
        <p:spPr>
          <a:xfrm>
            <a:off x="288682" y="2132355"/>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30,000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30,000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30,000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135,000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$3,000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25" name="Google Shape;225;p23"/>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
        <p:nvSpPr>
          <p:cNvPr id="226" name="Google Shape;226;p23"/>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2" name="Google Shape;232;p24"/>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Retail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33" name="Google Shape;233;p24"/>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34" name="Google Shape;234;p24"/>
          <p:cNvSpPr txBox="1"/>
          <p:nvPr/>
        </p:nvSpPr>
        <p:spPr>
          <a:xfrm>
            <a:off x="267129" y="2163528"/>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50,000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50,000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50,000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225,000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$4,000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35" name="Google Shape;235;p24"/>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
        <p:nvSpPr>
          <p:cNvPr id="236" name="Google Shape;236;p24"/>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2" name="Google Shape;242;p25"/>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Retail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43" name="Google Shape;243;p25"/>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44" name="Google Shape;244;p25"/>
          <p:cNvSpPr txBox="1"/>
          <p:nvPr/>
        </p:nvSpPr>
        <p:spPr>
          <a:xfrm>
            <a:off x="267129" y="2257046"/>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75,000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75,000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75,000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350,000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$5,800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45" name="Google Shape;245;p25"/>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
        <p:nvSpPr>
          <p:cNvPr id="246" name="Google Shape;246;p25"/>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6"/>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2" name="Google Shape;252;p26"/>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Retail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53" name="Google Shape;253;p26"/>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54" name="Google Shape;254;p26"/>
          <p:cNvSpPr txBox="1"/>
          <p:nvPr/>
        </p:nvSpPr>
        <p:spPr>
          <a:xfrm>
            <a:off x="174930" y="2153768"/>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100,000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100,000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100,000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450,000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$7,300</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55" name="Google Shape;255;p26"/>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
        <p:nvSpPr>
          <p:cNvPr id="256" name="Google Shape;256;p26"/>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Blue.jpg" id="262" name="Google Shape;262;p27"/>
          <p:cNvPicPr preferRelativeResize="0"/>
          <p:nvPr/>
        </p:nvPicPr>
        <p:blipFill rotWithShape="1">
          <a:blip r:embed="rId3">
            <a:alphaModFix/>
          </a:blip>
          <a:srcRect b="82929" l="0" r="0" t="0"/>
          <a:stretch/>
        </p:blipFill>
        <p:spPr>
          <a:xfrm>
            <a:off x="0" y="0"/>
            <a:ext cx="9144000" cy="6857999"/>
          </a:xfrm>
          <a:prstGeom prst="rect">
            <a:avLst/>
          </a:prstGeom>
          <a:noFill/>
          <a:ln>
            <a:noFill/>
          </a:ln>
        </p:spPr>
      </p:pic>
      <p:sp>
        <p:nvSpPr>
          <p:cNvPr id="263" name="Google Shape;263;p27"/>
          <p:cNvSpPr/>
          <p:nvPr/>
        </p:nvSpPr>
        <p:spPr>
          <a:xfrm>
            <a:off x="2535191" y="2505674"/>
            <a:ext cx="4152600" cy="923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FFFFF"/>
                </a:solidFill>
                <a:latin typeface="Century Gothic"/>
                <a:ea typeface="Century Gothic"/>
                <a:cs typeface="Century Gothic"/>
                <a:sym typeface="Century Gothic"/>
              </a:rPr>
              <a:t>THANK YOU!</a:t>
            </a:r>
            <a:endParaRPr b="1" i="0" sz="5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p:nvPr/>
        </p:nvSpPr>
        <p:spPr>
          <a:xfrm>
            <a:off x="0" y="0"/>
            <a:ext cx="9144000" cy="6858000"/>
          </a:xfrm>
          <a:prstGeom prst="rect">
            <a:avLst/>
          </a:prstGeom>
          <a:solidFill>
            <a:srgbClr val="003463"/>
          </a:solidFill>
          <a:ln>
            <a:noFill/>
          </a:ln>
          <a:effectLst>
            <a:outerShdw blurRad="38100" rotWithShape="0" dir="5400000" dist="23000">
              <a:srgbClr val="000000">
                <a:alpha val="2902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id="80" name="Google Shape;80;p15"/>
          <p:cNvPicPr preferRelativeResize="0"/>
          <p:nvPr/>
        </p:nvPicPr>
        <p:blipFill rotWithShape="1">
          <a:blip r:embed="rId3">
            <a:alphaModFix/>
          </a:blip>
          <a:srcRect b="0" l="0" r="0" t="0"/>
          <a:stretch/>
        </p:blipFill>
        <p:spPr>
          <a:xfrm>
            <a:off x="197284" y="6340765"/>
            <a:ext cx="1250515" cy="452773"/>
          </a:xfrm>
          <a:prstGeom prst="rect">
            <a:avLst/>
          </a:prstGeom>
          <a:noFill/>
          <a:ln>
            <a:noFill/>
          </a:ln>
        </p:spPr>
      </p:pic>
      <p:sp>
        <p:nvSpPr>
          <p:cNvPr id="81" name="Google Shape;81;p15"/>
          <p:cNvSpPr/>
          <p:nvPr/>
        </p:nvSpPr>
        <p:spPr>
          <a:xfrm>
            <a:off x="0" y="0"/>
            <a:ext cx="9144000" cy="6111000"/>
          </a:xfrm>
          <a:prstGeom prst="rect">
            <a:avLst/>
          </a:prstGeom>
          <a:solidFill>
            <a:srgbClr val="003463"/>
          </a:solidFill>
          <a:ln>
            <a:noFill/>
          </a:ln>
          <a:effectLst>
            <a:outerShdw blurRad="38100" rotWithShape="0" dir="5400000" dist="23000">
              <a:srgbClr val="000000">
                <a:alpha val="3451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id="82" name="Google Shape;82;p15"/>
          <p:cNvPicPr preferRelativeResize="0"/>
          <p:nvPr/>
        </p:nvPicPr>
        <p:blipFill rotWithShape="1">
          <a:blip r:embed="rId4">
            <a:alphaModFix amt="26000"/>
          </a:blip>
          <a:srcRect b="18561" l="0" r="0" t="8248"/>
          <a:stretch/>
        </p:blipFill>
        <p:spPr>
          <a:xfrm flipH="1">
            <a:off x="-90619" y="-8239"/>
            <a:ext cx="9234619" cy="6110899"/>
          </a:xfrm>
          <a:prstGeom prst="rect">
            <a:avLst/>
          </a:prstGeom>
          <a:noFill/>
          <a:ln>
            <a:noFill/>
          </a:ln>
        </p:spPr>
      </p:pic>
      <p:sp>
        <p:nvSpPr>
          <p:cNvPr id="83" name="Google Shape;83;p15"/>
          <p:cNvSpPr txBox="1"/>
          <p:nvPr/>
        </p:nvSpPr>
        <p:spPr>
          <a:xfrm>
            <a:off x="565100" y="1823734"/>
            <a:ext cx="7733100" cy="1088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US" sz="1800">
                <a:solidFill>
                  <a:schemeClr val="lt1"/>
                </a:solidFill>
                <a:latin typeface="Century Gothic"/>
                <a:ea typeface="Century Gothic"/>
                <a:cs typeface="Century Gothic"/>
                <a:sym typeface="Century Gothic"/>
              </a:rPr>
              <a:t>Our digital marketing strategy gives you the ability to pinpoint real consumers who are searching for the products you sell.</a:t>
            </a:r>
            <a:endParaRPr sz="1800">
              <a:solidFill>
                <a:schemeClr val="lt1"/>
              </a:solidFill>
              <a:latin typeface="Century Gothic"/>
              <a:ea typeface="Century Gothic"/>
              <a:cs typeface="Century Gothic"/>
              <a:sym typeface="Century Gothic"/>
            </a:endParaRPr>
          </a:p>
        </p:txBody>
      </p:sp>
      <p:sp>
        <p:nvSpPr>
          <p:cNvPr id="84" name="Google Shape;84;p15"/>
          <p:cNvSpPr/>
          <p:nvPr/>
        </p:nvSpPr>
        <p:spPr>
          <a:xfrm rot="-5400000">
            <a:off x="351600" y="3206580"/>
            <a:ext cx="2779200" cy="2222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5" name="Google Shape;85;p15"/>
          <p:cNvSpPr/>
          <p:nvPr/>
        </p:nvSpPr>
        <p:spPr>
          <a:xfrm rot="-5400000">
            <a:off x="3207128" y="3090329"/>
            <a:ext cx="2779200" cy="2454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6" name="Google Shape;86;p15"/>
          <p:cNvSpPr/>
          <p:nvPr/>
        </p:nvSpPr>
        <p:spPr>
          <a:xfrm rot="-5400000">
            <a:off x="6088950" y="3206580"/>
            <a:ext cx="2779200" cy="2222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7" name="Google Shape;87;p15"/>
          <p:cNvSpPr txBox="1"/>
          <p:nvPr/>
        </p:nvSpPr>
        <p:spPr>
          <a:xfrm>
            <a:off x="630000" y="3480459"/>
            <a:ext cx="2222400" cy="720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US" sz="1700" u="none" cap="none" strike="noStrike">
                <a:solidFill>
                  <a:schemeClr val="dk1"/>
                </a:solidFill>
                <a:latin typeface="Century Gothic"/>
                <a:ea typeface="Century Gothic"/>
                <a:cs typeface="Century Gothic"/>
                <a:sym typeface="Century Gothic"/>
              </a:rPr>
              <a:t>People</a:t>
            </a:r>
            <a:endParaRPr b="1" i="0" sz="17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300"/>
              <a:buFont typeface="Arial"/>
              <a:buNone/>
            </a:pPr>
            <a:r>
              <a:t/>
            </a:r>
            <a:endParaRPr b="1" i="0" sz="8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900"/>
              <a:buFont typeface="Arial"/>
              <a:buNone/>
            </a:pPr>
            <a:r>
              <a:rPr lang="en-US">
                <a:solidFill>
                  <a:schemeClr val="dk1"/>
                </a:solidFill>
                <a:latin typeface="Century Gothic"/>
                <a:ea typeface="Century Gothic"/>
                <a:cs typeface="Century Gothic"/>
                <a:sym typeface="Century Gothic"/>
              </a:rPr>
              <a:t>Connect with shoppers who are currently looking for the products you sell</a:t>
            </a:r>
            <a:endParaRPr b="1" i="0" sz="1300" u="none" cap="none" strike="noStrike">
              <a:solidFill>
                <a:schemeClr val="dk1"/>
              </a:solidFill>
              <a:latin typeface="Century Gothic"/>
              <a:ea typeface="Century Gothic"/>
              <a:cs typeface="Century Gothic"/>
              <a:sym typeface="Century Gothic"/>
            </a:endParaRPr>
          </a:p>
        </p:txBody>
      </p:sp>
      <p:sp>
        <p:nvSpPr>
          <p:cNvPr id="88" name="Google Shape;88;p15"/>
          <p:cNvSpPr txBox="1"/>
          <p:nvPr/>
        </p:nvSpPr>
        <p:spPr>
          <a:xfrm>
            <a:off x="3339189" y="3480459"/>
            <a:ext cx="2465700" cy="720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US" sz="1700" u="none" cap="none" strike="noStrike">
                <a:solidFill>
                  <a:schemeClr val="dk1"/>
                </a:solidFill>
                <a:latin typeface="Century Gothic"/>
                <a:ea typeface="Century Gothic"/>
                <a:cs typeface="Century Gothic"/>
                <a:sym typeface="Century Gothic"/>
              </a:rPr>
              <a:t>Reach</a:t>
            </a:r>
            <a:endParaRPr b="1" i="0" sz="17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300"/>
              <a:buFont typeface="Arial"/>
              <a:buNone/>
            </a:pPr>
            <a:r>
              <a:t/>
            </a:r>
            <a:endParaRPr b="1" i="0" sz="8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900"/>
              <a:buFont typeface="Arial"/>
              <a:buNone/>
            </a:pPr>
            <a:r>
              <a:rPr b="0" i="0" lang="en-US" u="none" cap="none" strike="noStrike">
                <a:solidFill>
                  <a:schemeClr val="dk1"/>
                </a:solidFill>
                <a:latin typeface="Century Gothic"/>
                <a:ea typeface="Century Gothic"/>
                <a:cs typeface="Century Gothic"/>
                <a:sym typeface="Century Gothic"/>
              </a:rPr>
              <a:t>D</a:t>
            </a:r>
            <a:r>
              <a:rPr lang="en-US">
                <a:solidFill>
                  <a:schemeClr val="dk1"/>
                </a:solidFill>
                <a:latin typeface="Century Gothic"/>
                <a:ea typeface="Century Gothic"/>
                <a:cs typeface="Century Gothic"/>
                <a:sym typeface="Century Gothic"/>
              </a:rPr>
              <a:t>eliver compelling ads to your target audience across all of their devices at a high frequency the way they want to be reached</a:t>
            </a:r>
            <a:endParaRPr>
              <a:solidFill>
                <a:schemeClr val="dk1"/>
              </a:solidFill>
              <a:latin typeface="Century Gothic"/>
              <a:ea typeface="Century Gothic"/>
              <a:cs typeface="Century Gothic"/>
              <a:sym typeface="Century Gothic"/>
            </a:endParaRPr>
          </a:p>
        </p:txBody>
      </p:sp>
      <p:sp>
        <p:nvSpPr>
          <p:cNvPr id="89" name="Google Shape;89;p15"/>
          <p:cNvSpPr txBox="1"/>
          <p:nvPr/>
        </p:nvSpPr>
        <p:spPr>
          <a:xfrm>
            <a:off x="6367350" y="3480459"/>
            <a:ext cx="2222400" cy="696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US" sz="1700" u="none" cap="none" strike="noStrike">
                <a:solidFill>
                  <a:schemeClr val="dk1"/>
                </a:solidFill>
                <a:latin typeface="Century Gothic"/>
                <a:ea typeface="Century Gothic"/>
                <a:cs typeface="Century Gothic"/>
                <a:sym typeface="Century Gothic"/>
              </a:rPr>
              <a:t>Results</a:t>
            </a:r>
            <a:endParaRPr b="1" i="0" sz="17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300"/>
              <a:buFont typeface="Arial"/>
              <a:buNone/>
            </a:pPr>
            <a:r>
              <a:t/>
            </a:r>
            <a:endParaRPr b="1" i="0" sz="8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Know you’re making the most out of every ad dollar spent with our clear measurement solutions</a:t>
            </a:r>
            <a:endParaRPr>
              <a:solidFill>
                <a:schemeClr val="dk1"/>
              </a:solidFill>
              <a:latin typeface="Century Gothic"/>
              <a:ea typeface="Century Gothic"/>
              <a:cs typeface="Century Gothic"/>
              <a:sym typeface="Century Gothic"/>
            </a:endParaRPr>
          </a:p>
        </p:txBody>
      </p:sp>
      <p:pic>
        <p:nvPicPr>
          <p:cNvPr id="90" name="Google Shape;90;p15"/>
          <p:cNvPicPr preferRelativeResize="0"/>
          <p:nvPr/>
        </p:nvPicPr>
        <p:blipFill rotWithShape="1">
          <a:blip r:embed="rId5">
            <a:alphaModFix/>
          </a:blip>
          <a:srcRect b="0" l="0" r="0" t="0"/>
          <a:stretch/>
        </p:blipFill>
        <p:spPr>
          <a:xfrm>
            <a:off x="3010575" y="3611528"/>
            <a:ext cx="244876" cy="244876"/>
          </a:xfrm>
          <a:prstGeom prst="rect">
            <a:avLst/>
          </a:prstGeom>
          <a:noFill/>
          <a:ln>
            <a:noFill/>
          </a:ln>
        </p:spPr>
      </p:pic>
      <p:pic>
        <p:nvPicPr>
          <p:cNvPr id="91" name="Google Shape;91;p15"/>
          <p:cNvPicPr preferRelativeResize="0"/>
          <p:nvPr/>
        </p:nvPicPr>
        <p:blipFill rotWithShape="1">
          <a:blip r:embed="rId6">
            <a:alphaModFix/>
          </a:blip>
          <a:srcRect b="0" l="0" r="0" t="0"/>
          <a:stretch/>
        </p:blipFill>
        <p:spPr>
          <a:xfrm>
            <a:off x="5921775" y="3611528"/>
            <a:ext cx="244876" cy="244876"/>
          </a:xfrm>
          <a:prstGeom prst="rect">
            <a:avLst/>
          </a:prstGeom>
          <a:noFill/>
          <a:ln>
            <a:noFill/>
          </a:ln>
        </p:spPr>
      </p:pic>
      <p:pic>
        <p:nvPicPr>
          <p:cNvPr id="92" name="Google Shape;92;p15"/>
          <p:cNvPicPr preferRelativeResize="0"/>
          <p:nvPr/>
        </p:nvPicPr>
        <p:blipFill rotWithShape="1">
          <a:blip r:embed="rId7">
            <a:alphaModFix/>
          </a:blip>
          <a:srcRect b="0" l="0" r="0" t="0"/>
          <a:stretch/>
        </p:blipFill>
        <p:spPr>
          <a:xfrm>
            <a:off x="1482576" y="3084809"/>
            <a:ext cx="440749" cy="352568"/>
          </a:xfrm>
          <a:prstGeom prst="rect">
            <a:avLst/>
          </a:prstGeom>
          <a:noFill/>
          <a:ln>
            <a:noFill/>
          </a:ln>
        </p:spPr>
      </p:pic>
      <p:grpSp>
        <p:nvGrpSpPr>
          <p:cNvPr id="93" name="Google Shape;93;p15"/>
          <p:cNvGrpSpPr/>
          <p:nvPr/>
        </p:nvGrpSpPr>
        <p:grpSpPr>
          <a:xfrm>
            <a:off x="4350059" y="3123944"/>
            <a:ext cx="519633" cy="274300"/>
            <a:chOff x="4406695" y="3422790"/>
            <a:chExt cx="519633" cy="274300"/>
          </a:xfrm>
        </p:grpSpPr>
        <p:pic>
          <p:nvPicPr>
            <p:cNvPr id="94" name="Google Shape;94;p15"/>
            <p:cNvPicPr preferRelativeResize="0"/>
            <p:nvPr/>
          </p:nvPicPr>
          <p:blipFill rotWithShape="1">
            <a:blip r:embed="rId8">
              <a:alphaModFix/>
            </a:blip>
            <a:srcRect b="0" l="0" r="0" t="0"/>
            <a:stretch/>
          </p:blipFill>
          <p:spPr>
            <a:xfrm>
              <a:off x="4406695" y="3422791"/>
              <a:ext cx="308575" cy="274296"/>
            </a:xfrm>
            <a:prstGeom prst="rect">
              <a:avLst/>
            </a:prstGeom>
            <a:noFill/>
            <a:ln>
              <a:noFill/>
            </a:ln>
          </p:spPr>
        </p:pic>
        <p:pic>
          <p:nvPicPr>
            <p:cNvPr id="95" name="Google Shape;95;p15"/>
            <p:cNvPicPr preferRelativeResize="0"/>
            <p:nvPr/>
          </p:nvPicPr>
          <p:blipFill rotWithShape="1">
            <a:blip r:embed="rId9">
              <a:alphaModFix/>
            </a:blip>
            <a:srcRect b="0" l="0" r="0" t="0"/>
            <a:stretch/>
          </p:blipFill>
          <p:spPr>
            <a:xfrm>
              <a:off x="4754890" y="3422790"/>
              <a:ext cx="171438" cy="274300"/>
            </a:xfrm>
            <a:prstGeom prst="rect">
              <a:avLst/>
            </a:prstGeom>
            <a:noFill/>
            <a:ln>
              <a:noFill/>
            </a:ln>
          </p:spPr>
        </p:pic>
      </p:grpSp>
      <p:sp>
        <p:nvSpPr>
          <p:cNvPr id="96" name="Google Shape;96;p15"/>
          <p:cNvSpPr txBox="1"/>
          <p:nvPr/>
        </p:nvSpPr>
        <p:spPr>
          <a:xfrm>
            <a:off x="565100" y="1124884"/>
            <a:ext cx="7236000" cy="696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800"/>
              <a:buFont typeface="Arial"/>
              <a:buNone/>
            </a:pPr>
            <a:r>
              <a:rPr b="1" i="0" lang="en-US" sz="3800" u="none" cap="none" strike="noStrike">
                <a:solidFill>
                  <a:schemeClr val="lt1"/>
                </a:solidFill>
                <a:latin typeface="Century Gothic"/>
                <a:ea typeface="Century Gothic"/>
                <a:cs typeface="Century Gothic"/>
                <a:sym typeface="Century Gothic"/>
              </a:rPr>
              <a:t>Find Your Ideal </a:t>
            </a:r>
            <a:r>
              <a:rPr b="1" lang="en-US" sz="3800">
                <a:solidFill>
                  <a:schemeClr val="lt1"/>
                </a:solidFill>
                <a:latin typeface="Century Gothic"/>
                <a:ea typeface="Century Gothic"/>
                <a:cs typeface="Century Gothic"/>
                <a:sym typeface="Century Gothic"/>
              </a:rPr>
              <a:t>Shoppers</a:t>
            </a:r>
            <a:endParaRPr b="1" i="0" sz="3800" u="none" cap="none" strike="noStrike">
              <a:solidFill>
                <a:srgbClr val="FFFFFF"/>
              </a:solidFill>
              <a:latin typeface="Century Gothic"/>
              <a:ea typeface="Century Gothic"/>
              <a:cs typeface="Century Gothic"/>
              <a:sym typeface="Century Gothic"/>
            </a:endParaRPr>
          </a:p>
        </p:txBody>
      </p:sp>
      <p:grpSp>
        <p:nvGrpSpPr>
          <p:cNvPr id="97" name="Google Shape;97;p15"/>
          <p:cNvGrpSpPr/>
          <p:nvPr/>
        </p:nvGrpSpPr>
        <p:grpSpPr>
          <a:xfrm>
            <a:off x="7255530" y="3104435"/>
            <a:ext cx="352499" cy="313351"/>
            <a:chOff x="6946850" y="3962432"/>
            <a:chExt cx="495850" cy="440781"/>
          </a:xfrm>
        </p:grpSpPr>
        <p:pic>
          <p:nvPicPr>
            <p:cNvPr id="98" name="Google Shape;98;p15"/>
            <p:cNvPicPr preferRelativeResize="0"/>
            <p:nvPr/>
          </p:nvPicPr>
          <p:blipFill rotWithShape="1">
            <a:blip r:embed="rId10">
              <a:alphaModFix/>
            </a:blip>
            <a:srcRect b="0" l="0" r="0" t="0"/>
            <a:stretch/>
          </p:blipFill>
          <p:spPr>
            <a:xfrm>
              <a:off x="6946850" y="3962432"/>
              <a:ext cx="495850" cy="440781"/>
            </a:xfrm>
            <a:prstGeom prst="rect">
              <a:avLst/>
            </a:prstGeom>
            <a:noFill/>
            <a:ln>
              <a:noFill/>
            </a:ln>
          </p:spPr>
        </p:pic>
        <p:pic>
          <p:nvPicPr>
            <p:cNvPr id="99" name="Google Shape;99;p15"/>
            <p:cNvPicPr preferRelativeResize="0"/>
            <p:nvPr/>
          </p:nvPicPr>
          <p:blipFill rotWithShape="1">
            <a:blip r:embed="rId11">
              <a:alphaModFix/>
            </a:blip>
            <a:srcRect b="0" l="0" r="0" t="0"/>
            <a:stretch/>
          </p:blipFill>
          <p:spPr>
            <a:xfrm>
              <a:off x="7168850" y="4057425"/>
              <a:ext cx="155950" cy="155950"/>
            </a:xfrm>
            <a:prstGeom prst="rect">
              <a:avLst/>
            </a:prstGeom>
            <a:noFill/>
            <a:ln>
              <a:noFill/>
            </a:ln>
          </p:spPr>
        </p:pic>
      </p:grpSp>
      <p:pic>
        <p:nvPicPr>
          <p:cNvPr descr="A picture containing text, clipart&#10;&#10;Description automatically generated" id="100" name="Google Shape;100;p15"/>
          <p:cNvPicPr preferRelativeResize="0"/>
          <p:nvPr/>
        </p:nvPicPr>
        <p:blipFill rotWithShape="1">
          <a:blip r:embed="rId12">
            <a:alphaModFix/>
          </a:blip>
          <a:srcRect b="0" l="0" r="0" t="0"/>
          <a:stretch/>
        </p:blipFill>
        <p:spPr>
          <a:xfrm>
            <a:off x="7215293" y="6406528"/>
            <a:ext cx="1303997" cy="319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
        <p:nvSpPr>
          <p:cNvPr id="106" name="Google Shape;106;p16"/>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Three Easy Steps to Finding Your Next Shopper</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07" name="Google Shape;107;p16"/>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pic>
        <p:nvPicPr>
          <p:cNvPr id="108" name="Google Shape;108;p16"/>
          <p:cNvPicPr preferRelativeResize="0"/>
          <p:nvPr/>
        </p:nvPicPr>
        <p:blipFill rotWithShape="1">
          <a:blip r:embed="rId4">
            <a:alphaModFix/>
          </a:blip>
          <a:srcRect b="0" l="15941" r="28934" t="0"/>
          <a:stretch/>
        </p:blipFill>
        <p:spPr>
          <a:xfrm>
            <a:off x="4469999" y="1356413"/>
            <a:ext cx="1941000" cy="1967700"/>
          </a:xfrm>
          <a:prstGeom prst="ellipse">
            <a:avLst/>
          </a:prstGeom>
          <a:noFill/>
          <a:ln cap="flat" cmpd="sng" w="19050">
            <a:solidFill>
              <a:srgbClr val="2EA4D7"/>
            </a:solidFill>
            <a:prstDash val="solid"/>
            <a:round/>
            <a:headEnd len="sm" w="sm" type="none"/>
            <a:tailEnd len="sm" w="sm" type="none"/>
          </a:ln>
        </p:spPr>
      </p:pic>
      <p:sp>
        <p:nvSpPr>
          <p:cNvPr id="109" name="Google Shape;109;p16"/>
          <p:cNvSpPr/>
          <p:nvPr/>
        </p:nvSpPr>
        <p:spPr>
          <a:xfrm>
            <a:off x="7492139" y="2533948"/>
            <a:ext cx="695400" cy="695400"/>
          </a:xfrm>
          <a:prstGeom prst="ellipse">
            <a:avLst/>
          </a:prstGeom>
          <a:solidFill>
            <a:srgbClr val="14192E"/>
          </a:solidFill>
          <a:ln cap="flat" cmpd="sng" w="9525">
            <a:solidFill>
              <a:srgbClr val="DDDF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0" name="Google Shape;110;p16"/>
          <p:cNvSpPr/>
          <p:nvPr/>
        </p:nvSpPr>
        <p:spPr>
          <a:xfrm>
            <a:off x="6862954" y="2533948"/>
            <a:ext cx="695400" cy="695400"/>
          </a:xfrm>
          <a:prstGeom prst="ellipse">
            <a:avLst/>
          </a:prstGeom>
          <a:solidFill>
            <a:srgbClr val="14192E"/>
          </a:solidFill>
          <a:ln cap="flat" cmpd="sng" w="9525">
            <a:solidFill>
              <a:srgbClr val="DDDF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1" name="Google Shape;111;p16"/>
          <p:cNvSpPr/>
          <p:nvPr/>
        </p:nvSpPr>
        <p:spPr>
          <a:xfrm>
            <a:off x="6271588" y="2533948"/>
            <a:ext cx="695400" cy="695400"/>
          </a:xfrm>
          <a:prstGeom prst="ellipse">
            <a:avLst/>
          </a:prstGeom>
          <a:solidFill>
            <a:srgbClr val="14192E"/>
          </a:solidFill>
          <a:ln cap="flat" cmpd="sng" w="9525">
            <a:solidFill>
              <a:srgbClr val="DDDF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2" name="Google Shape;112;p16"/>
          <p:cNvSpPr txBox="1"/>
          <p:nvPr/>
        </p:nvSpPr>
        <p:spPr>
          <a:xfrm>
            <a:off x="140025" y="1348500"/>
            <a:ext cx="3243900" cy="265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EA4D7"/>
                </a:solidFill>
                <a:latin typeface="Montserrat"/>
                <a:ea typeface="Montserrat"/>
                <a:cs typeface="Montserrat"/>
                <a:sym typeface="Montserrat"/>
              </a:rPr>
              <a:t>1. Identify REAL People</a:t>
            </a:r>
            <a:endParaRPr b="1" i="0" sz="2000" u="none" cap="none" strike="noStrike">
              <a:solidFill>
                <a:srgbClr val="2EA4D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2383F6"/>
              </a:solidFill>
              <a:latin typeface="Montserrat"/>
              <a:ea typeface="Montserrat"/>
              <a:cs typeface="Montserrat"/>
              <a:sym typeface="Montserrat"/>
            </a:endParaRPr>
          </a:p>
        </p:txBody>
      </p:sp>
      <p:sp>
        <p:nvSpPr>
          <p:cNvPr id="113" name="Google Shape;113;p16"/>
          <p:cNvSpPr txBox="1"/>
          <p:nvPr/>
        </p:nvSpPr>
        <p:spPr>
          <a:xfrm>
            <a:off x="4984072" y="3744002"/>
            <a:ext cx="4185300" cy="195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600"/>
              </a:spcBef>
              <a:spcAft>
                <a:spcPts val="0"/>
              </a:spcAft>
              <a:buClr>
                <a:srgbClr val="000000"/>
              </a:buClr>
              <a:buSzPts val="1400"/>
              <a:buFont typeface="Arial"/>
              <a:buNone/>
            </a:pPr>
            <a:r>
              <a:rPr b="1" i="0" lang="en-US" sz="1400" u="none" cap="none" strike="noStrike">
                <a:solidFill>
                  <a:srgbClr val="2EA4D7"/>
                </a:solidFill>
                <a:latin typeface="Open Sans Light"/>
                <a:ea typeface="Open Sans Light"/>
                <a:cs typeface="Open Sans Light"/>
                <a:sym typeface="Open Sans Light"/>
              </a:rPr>
              <a:t>Within the past 30 days Sam has:</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300"/>
              <a:buFont typeface="Arial"/>
              <a:buChar char="•"/>
            </a:pPr>
            <a:r>
              <a:rPr b="0" i="0" lang="en-US" sz="1300" u="none" cap="none" strike="noStrike">
                <a:solidFill>
                  <a:srgbClr val="2EA4D7"/>
                </a:solidFill>
                <a:latin typeface="Open Sans Light"/>
                <a:ea typeface="Open Sans Light"/>
                <a:cs typeface="Open Sans Light"/>
                <a:sym typeface="Open Sans Light"/>
              </a:rPr>
              <a:t>Used her Amazon &amp; Zappos apps</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300"/>
              <a:buFont typeface="Arial"/>
              <a:buChar char="•"/>
            </a:pPr>
            <a:r>
              <a:rPr b="0" i="0" lang="en-US" sz="1300" u="none" cap="none" strike="noStrike">
                <a:solidFill>
                  <a:srgbClr val="2EA4D7"/>
                </a:solidFill>
                <a:latin typeface="Open Sans Light"/>
                <a:ea typeface="Open Sans Light"/>
                <a:cs typeface="Open Sans Light"/>
                <a:sym typeface="Open Sans Light"/>
              </a:rPr>
              <a:t>Visited a similar website</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300"/>
              <a:buFont typeface="Arial"/>
              <a:buChar char="•"/>
            </a:pPr>
            <a:r>
              <a:rPr b="0" i="0" lang="en-US" sz="1300" u="none" cap="none" strike="noStrike">
                <a:solidFill>
                  <a:srgbClr val="2EA4D7"/>
                </a:solidFill>
                <a:latin typeface="Open Sans Light"/>
                <a:ea typeface="Open Sans Light"/>
                <a:cs typeface="Open Sans Light"/>
                <a:sym typeface="Open Sans Light"/>
              </a:rPr>
              <a:t>Used Google to search for a product you sell</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300"/>
              <a:buFont typeface="Arial"/>
              <a:buChar char="•"/>
            </a:pPr>
            <a:r>
              <a:rPr b="0" i="0" lang="en-US" sz="1300" u="none" cap="none" strike="noStrike">
                <a:solidFill>
                  <a:srgbClr val="2EA4D7"/>
                </a:solidFill>
                <a:latin typeface="Open Sans Light"/>
                <a:ea typeface="Open Sans Light"/>
                <a:cs typeface="Open Sans Light"/>
                <a:sym typeface="Open Sans Light"/>
              </a:rPr>
              <a:t>Researched the best place to buy a product you sell</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300"/>
              <a:buFont typeface="Arial"/>
              <a:buChar char="•"/>
            </a:pPr>
            <a:r>
              <a:rPr b="0" i="0" lang="en-US" sz="1300" u="none" cap="none" strike="noStrike">
                <a:solidFill>
                  <a:srgbClr val="2EA4D7"/>
                </a:solidFill>
                <a:latin typeface="Open Sans Light"/>
                <a:ea typeface="Open Sans Light"/>
                <a:cs typeface="Open Sans Light"/>
                <a:sym typeface="Open Sans Light"/>
              </a:rPr>
              <a:t>Compared pricing online for a product you sell</a:t>
            </a:r>
            <a:endParaRPr b="0" i="0" sz="1300" u="none" cap="none" strike="noStrike">
              <a:solidFill>
                <a:srgbClr val="2EA4D7"/>
              </a:solidFill>
              <a:latin typeface="Open Sans Light"/>
              <a:ea typeface="Open Sans Light"/>
              <a:cs typeface="Open Sans Light"/>
              <a:sym typeface="Open Sans Light"/>
            </a:endParaRPr>
          </a:p>
        </p:txBody>
      </p:sp>
      <p:sp>
        <p:nvSpPr>
          <p:cNvPr id="114" name="Google Shape;114;p16"/>
          <p:cNvSpPr/>
          <p:nvPr/>
        </p:nvSpPr>
        <p:spPr>
          <a:xfrm>
            <a:off x="3321069" y="3443095"/>
            <a:ext cx="1138500" cy="14358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5" name="Google Shape;115;p16"/>
          <p:cNvSpPr/>
          <p:nvPr/>
        </p:nvSpPr>
        <p:spPr>
          <a:xfrm>
            <a:off x="3383794" y="3501018"/>
            <a:ext cx="1138500" cy="14358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6" name="Google Shape;116;p16"/>
          <p:cNvSpPr/>
          <p:nvPr/>
        </p:nvSpPr>
        <p:spPr>
          <a:xfrm>
            <a:off x="3436483" y="3553286"/>
            <a:ext cx="1138500" cy="14358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7" name="Google Shape;117;p16"/>
          <p:cNvSpPr/>
          <p:nvPr/>
        </p:nvSpPr>
        <p:spPr>
          <a:xfrm>
            <a:off x="3482000" y="3601276"/>
            <a:ext cx="1174500" cy="14820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8" name="Google Shape;118;p16"/>
          <p:cNvSpPr/>
          <p:nvPr/>
        </p:nvSpPr>
        <p:spPr>
          <a:xfrm>
            <a:off x="3534266" y="3663103"/>
            <a:ext cx="1174500" cy="14820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9" name="Google Shape;119;p16"/>
          <p:cNvSpPr/>
          <p:nvPr/>
        </p:nvSpPr>
        <p:spPr>
          <a:xfrm>
            <a:off x="3592595" y="3728166"/>
            <a:ext cx="1174500" cy="14820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0" name="Google Shape;120;p16"/>
          <p:cNvSpPr/>
          <p:nvPr/>
        </p:nvSpPr>
        <p:spPr>
          <a:xfrm>
            <a:off x="3713137" y="3857959"/>
            <a:ext cx="461700" cy="461700"/>
          </a:xfrm>
          <a:prstGeom prst="ellipse">
            <a:avLst/>
          </a:prstGeom>
          <a:solidFill>
            <a:srgbClr val="E4E6E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1" name="Google Shape;121;p16"/>
          <p:cNvSpPr/>
          <p:nvPr/>
        </p:nvSpPr>
        <p:spPr>
          <a:xfrm>
            <a:off x="3736401" y="4836945"/>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2" name="Google Shape;122;p16"/>
          <p:cNvSpPr/>
          <p:nvPr/>
        </p:nvSpPr>
        <p:spPr>
          <a:xfrm>
            <a:off x="4278876" y="4210818"/>
            <a:ext cx="355200" cy="60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3" name="Google Shape;123;p16"/>
          <p:cNvSpPr/>
          <p:nvPr/>
        </p:nvSpPr>
        <p:spPr>
          <a:xfrm>
            <a:off x="4278891" y="4319307"/>
            <a:ext cx="355200" cy="60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4" name="Google Shape;124;p16"/>
          <p:cNvSpPr/>
          <p:nvPr/>
        </p:nvSpPr>
        <p:spPr>
          <a:xfrm>
            <a:off x="3746525" y="4427796"/>
            <a:ext cx="887100" cy="60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5" name="Google Shape;125;p16"/>
          <p:cNvSpPr/>
          <p:nvPr/>
        </p:nvSpPr>
        <p:spPr>
          <a:xfrm>
            <a:off x="4013990" y="4560640"/>
            <a:ext cx="624000" cy="639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6" name="Google Shape;126;p16"/>
          <p:cNvSpPr/>
          <p:nvPr/>
        </p:nvSpPr>
        <p:spPr>
          <a:xfrm>
            <a:off x="4014012" y="4660515"/>
            <a:ext cx="624000" cy="639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7" name="Google Shape;127;p16"/>
          <p:cNvSpPr/>
          <p:nvPr/>
        </p:nvSpPr>
        <p:spPr>
          <a:xfrm>
            <a:off x="4278879" y="3851834"/>
            <a:ext cx="355200" cy="31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8" name="Google Shape;128;p16"/>
          <p:cNvSpPr/>
          <p:nvPr/>
        </p:nvSpPr>
        <p:spPr>
          <a:xfrm>
            <a:off x="3736551" y="5004294"/>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9" name="Google Shape;129;p16"/>
          <p:cNvSpPr/>
          <p:nvPr/>
        </p:nvSpPr>
        <p:spPr>
          <a:xfrm>
            <a:off x="3746523" y="4562123"/>
            <a:ext cx="161700" cy="1617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30" name="Google Shape;130;p16"/>
          <p:cNvPicPr preferRelativeResize="0"/>
          <p:nvPr/>
        </p:nvPicPr>
        <p:blipFill rotWithShape="1">
          <a:blip r:embed="rId5">
            <a:alphaModFix/>
          </a:blip>
          <a:srcRect b="0" l="0" r="0" t="0"/>
          <a:stretch/>
        </p:blipFill>
        <p:spPr>
          <a:xfrm>
            <a:off x="3744917" y="4560513"/>
            <a:ext cx="164838" cy="164835"/>
          </a:xfrm>
          <a:prstGeom prst="rect">
            <a:avLst/>
          </a:prstGeom>
          <a:noFill/>
          <a:ln>
            <a:noFill/>
          </a:ln>
        </p:spPr>
      </p:pic>
      <p:sp>
        <p:nvSpPr>
          <p:cNvPr id="131" name="Google Shape;131;p16"/>
          <p:cNvSpPr txBox="1"/>
          <p:nvPr/>
        </p:nvSpPr>
        <p:spPr>
          <a:xfrm>
            <a:off x="6613045" y="1950134"/>
            <a:ext cx="2687400" cy="45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rgbClr val="2EA4D7"/>
                </a:solidFill>
                <a:latin typeface="Montserrat"/>
                <a:ea typeface="Montserrat"/>
                <a:cs typeface="Montserrat"/>
                <a:sym typeface="Montserrat"/>
              </a:rPr>
              <a:t>Sam Cohen</a:t>
            </a:r>
            <a:endParaRPr b="0" i="0" sz="2300" u="none" cap="none" strike="noStrike">
              <a:solidFill>
                <a:srgbClr val="2EA4D7"/>
              </a:solidFill>
              <a:latin typeface="Century Gothic"/>
              <a:ea typeface="Century Gothic"/>
              <a:cs typeface="Century Gothic"/>
              <a:sym typeface="Century Gothic"/>
            </a:endParaRPr>
          </a:p>
        </p:txBody>
      </p:sp>
      <p:sp>
        <p:nvSpPr>
          <p:cNvPr id="132" name="Google Shape;132;p16"/>
          <p:cNvSpPr txBox="1"/>
          <p:nvPr/>
        </p:nvSpPr>
        <p:spPr>
          <a:xfrm>
            <a:off x="6800554" y="2849019"/>
            <a:ext cx="820200" cy="33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Open Sans SemiBold"/>
                <a:ea typeface="Open Sans SemiBold"/>
                <a:cs typeface="Open Sans SemiBold"/>
                <a:sym typeface="Open Sans SemiBold"/>
              </a:rPr>
              <a:t>Female</a:t>
            </a:r>
            <a:endParaRPr b="0" i="0" sz="1000" u="none" cap="none" strike="noStrike">
              <a:solidFill>
                <a:srgbClr val="FFFFFF"/>
              </a:solidFill>
              <a:latin typeface="Open Sans SemiBold"/>
              <a:ea typeface="Open Sans SemiBold"/>
              <a:cs typeface="Open Sans SemiBold"/>
              <a:sym typeface="Open Sans SemiBold"/>
            </a:endParaRPr>
          </a:p>
        </p:txBody>
      </p:sp>
      <p:sp>
        <p:nvSpPr>
          <p:cNvPr id="133" name="Google Shape;133;p16"/>
          <p:cNvSpPr txBox="1"/>
          <p:nvPr/>
        </p:nvSpPr>
        <p:spPr>
          <a:xfrm>
            <a:off x="7446539" y="2869569"/>
            <a:ext cx="786600" cy="28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Open Sans SemiBold"/>
                <a:ea typeface="Open Sans SemiBold"/>
                <a:cs typeface="Open Sans SemiBold"/>
                <a:sym typeface="Open Sans SemiBold"/>
              </a:rPr>
              <a:t>22yrs</a:t>
            </a:r>
            <a:endParaRPr b="0" i="0" sz="900" u="none" cap="none" strike="noStrike">
              <a:solidFill>
                <a:srgbClr val="FFFFFF"/>
              </a:solidFill>
              <a:latin typeface="Open Sans SemiBold"/>
              <a:ea typeface="Open Sans SemiBold"/>
              <a:cs typeface="Open Sans SemiBold"/>
              <a:sym typeface="Open Sans SemiBold"/>
            </a:endParaRPr>
          </a:p>
        </p:txBody>
      </p:sp>
      <p:sp>
        <p:nvSpPr>
          <p:cNvPr id="134" name="Google Shape;134;p16"/>
          <p:cNvSpPr txBox="1"/>
          <p:nvPr/>
        </p:nvSpPr>
        <p:spPr>
          <a:xfrm>
            <a:off x="6209188" y="2849019"/>
            <a:ext cx="820200" cy="33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Open Sans SemiBold"/>
                <a:ea typeface="Open Sans SemiBold"/>
                <a:cs typeface="Open Sans SemiBold"/>
                <a:sym typeface="Open Sans SemiBold"/>
              </a:rPr>
              <a:t>07452</a:t>
            </a:r>
            <a:endParaRPr b="0" i="0" sz="1000" u="none" cap="none" strike="noStrike">
              <a:solidFill>
                <a:srgbClr val="FFFFFF"/>
              </a:solidFill>
              <a:latin typeface="Open Sans SemiBold"/>
              <a:ea typeface="Open Sans SemiBold"/>
              <a:cs typeface="Open Sans SemiBold"/>
              <a:sym typeface="Open Sans SemiBold"/>
            </a:endParaRPr>
          </a:p>
        </p:txBody>
      </p:sp>
      <p:grpSp>
        <p:nvGrpSpPr>
          <p:cNvPr id="135" name="Google Shape;135;p16"/>
          <p:cNvGrpSpPr/>
          <p:nvPr/>
        </p:nvGrpSpPr>
        <p:grpSpPr>
          <a:xfrm>
            <a:off x="6528733" y="2652813"/>
            <a:ext cx="181083" cy="243351"/>
            <a:chOff x="2157246" y="3409672"/>
            <a:chExt cx="119700" cy="159616"/>
          </a:xfrm>
        </p:grpSpPr>
        <p:pic>
          <p:nvPicPr>
            <p:cNvPr id="136" name="Google Shape;136;p16"/>
            <p:cNvPicPr preferRelativeResize="0"/>
            <p:nvPr/>
          </p:nvPicPr>
          <p:blipFill rotWithShape="1">
            <a:blip r:embed="rId6">
              <a:alphaModFix/>
            </a:blip>
            <a:srcRect b="0" l="0" r="0" t="0"/>
            <a:stretch/>
          </p:blipFill>
          <p:spPr>
            <a:xfrm>
              <a:off x="2157246" y="3409672"/>
              <a:ext cx="119700" cy="159616"/>
            </a:xfrm>
            <a:prstGeom prst="rect">
              <a:avLst/>
            </a:prstGeom>
            <a:noFill/>
            <a:ln>
              <a:noFill/>
            </a:ln>
          </p:spPr>
        </p:pic>
        <p:sp>
          <p:nvSpPr>
            <p:cNvPr id="137" name="Google Shape;137;p16"/>
            <p:cNvSpPr/>
            <p:nvPr/>
          </p:nvSpPr>
          <p:spPr>
            <a:xfrm>
              <a:off x="2187565" y="3436394"/>
              <a:ext cx="59100" cy="59100"/>
            </a:xfrm>
            <a:prstGeom prst="ellipse">
              <a:avLst/>
            </a:prstGeom>
            <a:solidFill>
              <a:srgbClr val="1419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cxnSp>
        <p:nvCxnSpPr>
          <p:cNvPr id="138" name="Google Shape;138;p16"/>
          <p:cNvCxnSpPr/>
          <p:nvPr/>
        </p:nvCxnSpPr>
        <p:spPr>
          <a:xfrm flipH="1">
            <a:off x="4100370" y="3229348"/>
            <a:ext cx="843000" cy="777900"/>
          </a:xfrm>
          <a:prstGeom prst="straightConnector1">
            <a:avLst/>
          </a:prstGeom>
          <a:noFill/>
          <a:ln cap="flat" cmpd="sng" w="19050">
            <a:solidFill>
              <a:srgbClr val="2EA4D7"/>
            </a:solidFill>
            <a:prstDash val="dash"/>
            <a:round/>
            <a:headEnd len="sm" w="sm" type="none"/>
            <a:tailEnd len="sm" w="sm" type="none"/>
          </a:ln>
        </p:spPr>
      </p:cxnSp>
      <p:sp>
        <p:nvSpPr>
          <p:cNvPr id="139" name="Google Shape;139;p16"/>
          <p:cNvSpPr/>
          <p:nvPr/>
        </p:nvSpPr>
        <p:spPr>
          <a:xfrm>
            <a:off x="3184174" y="4182806"/>
            <a:ext cx="270000" cy="270000"/>
          </a:xfrm>
          <a:prstGeom prst="ellipse">
            <a:avLst/>
          </a:prstGeom>
          <a:solidFill>
            <a:srgbClr val="2EA4D7"/>
          </a:solidFill>
          <a:ln cap="flat" cmpd="sng" w="28575">
            <a:solidFill>
              <a:srgbClr val="2EA4D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40" name="Google Shape;140;p16"/>
          <p:cNvPicPr preferRelativeResize="0"/>
          <p:nvPr/>
        </p:nvPicPr>
        <p:blipFill rotWithShape="1">
          <a:blip r:embed="rId7">
            <a:alphaModFix/>
          </a:blip>
          <a:srcRect b="0" l="0" r="0" t="0"/>
          <a:stretch/>
        </p:blipFill>
        <p:spPr>
          <a:xfrm>
            <a:off x="3248636" y="4237081"/>
            <a:ext cx="141176" cy="161551"/>
          </a:xfrm>
          <a:prstGeom prst="rect">
            <a:avLst/>
          </a:prstGeom>
          <a:noFill/>
          <a:ln>
            <a:noFill/>
          </a:ln>
        </p:spPr>
      </p:pic>
      <p:sp>
        <p:nvSpPr>
          <p:cNvPr id="141" name="Google Shape;141;p16"/>
          <p:cNvSpPr/>
          <p:nvPr/>
        </p:nvSpPr>
        <p:spPr>
          <a:xfrm>
            <a:off x="5009841" y="3048633"/>
            <a:ext cx="74400" cy="73500"/>
          </a:xfrm>
          <a:prstGeom prst="ellipse">
            <a:avLst/>
          </a:prstGeom>
          <a:solidFill>
            <a:srgbClr val="2383F6"/>
          </a:solidFill>
          <a:ln cap="flat" cmpd="sng" w="9525">
            <a:solidFill>
              <a:srgbClr val="F5F5F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42" name="Google Shape;142;p16"/>
          <p:cNvPicPr preferRelativeResize="0"/>
          <p:nvPr/>
        </p:nvPicPr>
        <p:blipFill rotWithShape="1">
          <a:blip r:embed="rId8">
            <a:alphaModFix/>
          </a:blip>
          <a:srcRect b="0" l="0" r="0" t="0"/>
          <a:stretch/>
        </p:blipFill>
        <p:spPr>
          <a:xfrm>
            <a:off x="3649825" y="3796113"/>
            <a:ext cx="588349" cy="564694"/>
          </a:xfrm>
          <a:prstGeom prst="rect">
            <a:avLst/>
          </a:prstGeom>
          <a:noFill/>
          <a:ln>
            <a:noFill/>
          </a:ln>
        </p:spPr>
      </p:pic>
      <p:pic>
        <p:nvPicPr>
          <p:cNvPr id="143" name="Google Shape;143;p16"/>
          <p:cNvPicPr preferRelativeResize="0"/>
          <p:nvPr/>
        </p:nvPicPr>
        <p:blipFill rotWithShape="1">
          <a:blip r:embed="rId9">
            <a:alphaModFix/>
          </a:blip>
          <a:srcRect b="0" l="0" r="0" t="0"/>
          <a:stretch/>
        </p:blipFill>
        <p:spPr>
          <a:xfrm>
            <a:off x="7126529" y="2624948"/>
            <a:ext cx="168250" cy="299100"/>
          </a:xfrm>
          <a:prstGeom prst="rect">
            <a:avLst/>
          </a:prstGeom>
          <a:noFill/>
          <a:ln>
            <a:noFill/>
          </a:ln>
        </p:spPr>
      </p:pic>
      <p:pic>
        <p:nvPicPr>
          <p:cNvPr id="144" name="Google Shape;144;p16"/>
          <p:cNvPicPr preferRelativeResize="0"/>
          <p:nvPr/>
        </p:nvPicPr>
        <p:blipFill rotWithShape="1">
          <a:blip r:embed="rId10">
            <a:alphaModFix/>
          </a:blip>
          <a:srcRect b="0" l="0" r="0" t="0"/>
          <a:stretch/>
        </p:blipFill>
        <p:spPr>
          <a:xfrm>
            <a:off x="7722931" y="2640886"/>
            <a:ext cx="233814" cy="267225"/>
          </a:xfrm>
          <a:prstGeom prst="rect">
            <a:avLst/>
          </a:prstGeom>
          <a:noFill/>
          <a:ln>
            <a:noFill/>
          </a:ln>
        </p:spPr>
      </p:pic>
      <p:sp>
        <p:nvSpPr>
          <p:cNvPr id="145" name="Google Shape;145;p16"/>
          <p:cNvSpPr/>
          <p:nvPr/>
        </p:nvSpPr>
        <p:spPr>
          <a:xfrm>
            <a:off x="163013" y="2010663"/>
            <a:ext cx="2929200" cy="375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Open Sans Light"/>
                <a:ea typeface="Open Sans Light"/>
                <a:cs typeface="Open Sans Light"/>
                <a:sym typeface="Open Sans Light"/>
              </a:rPr>
              <a:t>We have a first-party consumer database with over 250 million people in it. Every person has opted-in and given us permission to track their interests and serve them relevant ads.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Open Sans Light"/>
                <a:ea typeface="Open Sans Light"/>
                <a:cs typeface="Open Sans Light"/>
                <a:sym typeface="Open Sans Light"/>
              </a:rPr>
              <a:t>We have a detailed profile of every person we’ll reach during your campaign which allows us to know exactly who they are, what they’re searching for, how they prefer to receive advertisements, and then track whether or not they convert by visiting your retail location, visiting your website, or buying your product.</a:t>
            </a:r>
            <a:endParaRPr b="0" i="0" sz="1400"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icture containing text, clipart&#10;&#10;Description automatically generated" id="151" name="Google Shape;151;p17"/>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52" name="Google Shape;152;p17"/>
          <p:cNvSpPr txBox="1"/>
          <p:nvPr/>
        </p:nvSpPr>
        <p:spPr>
          <a:xfrm>
            <a:off x="140026" y="1272300"/>
            <a:ext cx="4771200" cy="8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EA4D7"/>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EA4D7"/>
                </a:solidFill>
                <a:latin typeface="Montserrat"/>
                <a:ea typeface="Montserrat"/>
                <a:cs typeface="Montserrat"/>
                <a:sym typeface="Montserrat"/>
              </a:rPr>
              <a:t>2. Connect with your message</a:t>
            </a:r>
            <a:endParaRPr b="1" i="0" sz="2000" u="none" cap="none" strike="noStrike">
              <a:solidFill>
                <a:srgbClr val="2EA4D7"/>
              </a:solidFill>
              <a:latin typeface="Montserrat"/>
              <a:ea typeface="Montserrat"/>
              <a:cs typeface="Montserrat"/>
              <a:sym typeface="Montserrat"/>
            </a:endParaRPr>
          </a:p>
        </p:txBody>
      </p:sp>
      <p:sp>
        <p:nvSpPr>
          <p:cNvPr id="153" name="Google Shape;153;p17"/>
          <p:cNvSpPr/>
          <p:nvPr/>
        </p:nvSpPr>
        <p:spPr>
          <a:xfrm>
            <a:off x="250421" y="1905580"/>
            <a:ext cx="2707500" cy="255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Open Sans Light"/>
                <a:ea typeface="Open Sans Light"/>
                <a:cs typeface="Open Sans Light"/>
                <a:sym typeface="Open Sans Light"/>
              </a:rPr>
              <a:t>Once we identify the specific people we want to reach, we’ll serve each person an Email, a follow up Email a week later, and a high frequency of banner ads on desktop sites, mobile sites and apps, social media, and native channels.</a:t>
            </a:r>
            <a:endParaRPr b="0" i="0" sz="1600" u="none" cap="none" strike="noStrike">
              <a:solidFill>
                <a:schemeClr val="dk1"/>
              </a:solidFill>
              <a:latin typeface="Open Sans Light"/>
              <a:ea typeface="Open Sans Light"/>
              <a:cs typeface="Open Sans Light"/>
              <a:sym typeface="Open Sans Light"/>
            </a:endParaRPr>
          </a:p>
        </p:txBody>
      </p:sp>
      <p:pic>
        <p:nvPicPr>
          <p:cNvPr id="154" name="Google Shape;154;p17"/>
          <p:cNvPicPr preferRelativeResize="0"/>
          <p:nvPr/>
        </p:nvPicPr>
        <p:blipFill rotWithShape="1">
          <a:blip r:embed="rId4">
            <a:alphaModFix/>
          </a:blip>
          <a:srcRect b="0" l="0" r="0" t="0"/>
          <a:stretch/>
        </p:blipFill>
        <p:spPr>
          <a:xfrm>
            <a:off x="2055875" y="1808401"/>
            <a:ext cx="7297550" cy="4628979"/>
          </a:xfrm>
          <a:prstGeom prst="rect">
            <a:avLst/>
          </a:prstGeom>
          <a:noFill/>
          <a:ln>
            <a:noFill/>
          </a:ln>
        </p:spPr>
      </p:pic>
      <p:pic>
        <p:nvPicPr>
          <p:cNvPr id="155" name="Google Shape;155;p17"/>
          <p:cNvPicPr preferRelativeResize="0"/>
          <p:nvPr/>
        </p:nvPicPr>
        <p:blipFill rotWithShape="1">
          <a:blip r:embed="rId5">
            <a:alphaModFix/>
          </a:blip>
          <a:srcRect b="0" l="0" r="0" t="0"/>
          <a:stretch/>
        </p:blipFill>
        <p:spPr>
          <a:xfrm>
            <a:off x="4083145" y="4922833"/>
            <a:ext cx="414364" cy="717975"/>
          </a:xfrm>
          <a:prstGeom prst="rect">
            <a:avLst/>
          </a:prstGeom>
          <a:noFill/>
          <a:ln>
            <a:noFill/>
          </a:ln>
        </p:spPr>
      </p:pic>
      <p:sp>
        <p:nvSpPr>
          <p:cNvPr id="156" name="Google Shape;156;p17"/>
          <p:cNvSpPr/>
          <p:nvPr/>
        </p:nvSpPr>
        <p:spPr>
          <a:xfrm>
            <a:off x="5397358" y="2886857"/>
            <a:ext cx="1368900" cy="15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57" name="Google Shape;157;p17"/>
          <p:cNvPicPr preferRelativeResize="0"/>
          <p:nvPr/>
        </p:nvPicPr>
        <p:blipFill rotWithShape="1">
          <a:blip r:embed="rId6">
            <a:alphaModFix/>
          </a:blip>
          <a:srcRect b="3707" l="0" r="24828" t="0"/>
          <a:stretch/>
        </p:blipFill>
        <p:spPr>
          <a:xfrm>
            <a:off x="3366166" y="2650637"/>
            <a:ext cx="3006333" cy="1883072"/>
          </a:xfrm>
          <a:prstGeom prst="rect">
            <a:avLst/>
          </a:prstGeom>
          <a:noFill/>
          <a:ln>
            <a:noFill/>
          </a:ln>
        </p:spPr>
      </p:pic>
      <p:pic>
        <p:nvPicPr>
          <p:cNvPr id="158" name="Google Shape;158;p17"/>
          <p:cNvPicPr preferRelativeResize="0"/>
          <p:nvPr/>
        </p:nvPicPr>
        <p:blipFill rotWithShape="1">
          <a:blip r:embed="rId7">
            <a:alphaModFix/>
          </a:blip>
          <a:srcRect b="10215" l="6946" r="73926" t="51437"/>
          <a:stretch/>
        </p:blipFill>
        <p:spPr>
          <a:xfrm>
            <a:off x="2555344" y="4184723"/>
            <a:ext cx="1406400" cy="1977300"/>
          </a:xfrm>
          <a:prstGeom prst="roundRect">
            <a:avLst>
              <a:gd fmla="val 5146" name="adj"/>
            </a:avLst>
          </a:prstGeom>
          <a:noFill/>
          <a:ln>
            <a:noFill/>
          </a:ln>
        </p:spPr>
      </p:pic>
      <p:pic>
        <p:nvPicPr>
          <p:cNvPr id="159" name="Google Shape;159;p17"/>
          <p:cNvPicPr preferRelativeResize="0"/>
          <p:nvPr/>
        </p:nvPicPr>
        <p:blipFill rotWithShape="1">
          <a:blip r:embed="rId8">
            <a:alphaModFix/>
          </a:blip>
          <a:srcRect b="0" l="0" r="0" t="0"/>
          <a:stretch/>
        </p:blipFill>
        <p:spPr>
          <a:xfrm>
            <a:off x="2856385" y="4361261"/>
            <a:ext cx="414813" cy="90948"/>
          </a:xfrm>
          <a:prstGeom prst="rect">
            <a:avLst/>
          </a:prstGeom>
          <a:noFill/>
          <a:ln>
            <a:noFill/>
          </a:ln>
        </p:spPr>
      </p:pic>
      <p:pic>
        <p:nvPicPr>
          <p:cNvPr id="160" name="Google Shape;160;p17"/>
          <p:cNvPicPr preferRelativeResize="0"/>
          <p:nvPr/>
        </p:nvPicPr>
        <p:blipFill rotWithShape="1">
          <a:blip r:embed="rId9">
            <a:alphaModFix/>
          </a:blip>
          <a:srcRect b="0" l="0" r="0" t="0"/>
          <a:stretch/>
        </p:blipFill>
        <p:spPr>
          <a:xfrm>
            <a:off x="6372498" y="2726506"/>
            <a:ext cx="713029" cy="1519683"/>
          </a:xfrm>
          <a:prstGeom prst="rect">
            <a:avLst/>
          </a:prstGeom>
          <a:noFill/>
          <a:ln>
            <a:noFill/>
          </a:ln>
        </p:spPr>
      </p:pic>
      <p:pic>
        <p:nvPicPr>
          <p:cNvPr id="161" name="Google Shape;161;p17"/>
          <p:cNvPicPr preferRelativeResize="0"/>
          <p:nvPr/>
        </p:nvPicPr>
        <p:blipFill rotWithShape="1">
          <a:blip r:embed="rId7">
            <a:alphaModFix/>
          </a:blip>
          <a:srcRect b="0" l="60221" r="0" t="49897"/>
          <a:stretch/>
        </p:blipFill>
        <p:spPr>
          <a:xfrm>
            <a:off x="6450948" y="4117884"/>
            <a:ext cx="2902500" cy="2319600"/>
          </a:xfrm>
          <a:prstGeom prst="roundRect">
            <a:avLst>
              <a:gd fmla="val 2734" name="adj"/>
            </a:avLst>
          </a:prstGeom>
          <a:noFill/>
          <a:ln>
            <a:noFill/>
          </a:ln>
        </p:spPr>
      </p:pic>
      <p:pic>
        <p:nvPicPr>
          <p:cNvPr id="162" name="Google Shape;162;p17"/>
          <p:cNvPicPr preferRelativeResize="0"/>
          <p:nvPr/>
        </p:nvPicPr>
        <p:blipFill rotWithShape="1">
          <a:blip r:embed="rId10">
            <a:alphaModFix/>
          </a:blip>
          <a:srcRect b="0" l="0" r="0" t="0"/>
          <a:stretch/>
        </p:blipFill>
        <p:spPr>
          <a:xfrm>
            <a:off x="6531970" y="4533710"/>
            <a:ext cx="2189506" cy="1043218"/>
          </a:xfrm>
          <a:prstGeom prst="rect">
            <a:avLst/>
          </a:prstGeom>
          <a:noFill/>
          <a:ln>
            <a:noFill/>
          </a:ln>
        </p:spPr>
      </p:pic>
      <p:sp>
        <p:nvSpPr>
          <p:cNvPr id="163" name="Google Shape;163;p17"/>
          <p:cNvSpPr/>
          <p:nvPr/>
        </p:nvSpPr>
        <p:spPr>
          <a:xfrm>
            <a:off x="7044541" y="4184723"/>
            <a:ext cx="79500" cy="79500"/>
          </a:xfrm>
          <a:prstGeom prst="ellipse">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64" name="Google Shape;164;p17"/>
          <p:cNvPicPr preferRelativeResize="0"/>
          <p:nvPr/>
        </p:nvPicPr>
        <p:blipFill rotWithShape="1">
          <a:blip r:embed="rId11">
            <a:alphaModFix/>
          </a:blip>
          <a:srcRect b="0" l="0" r="0" t="0"/>
          <a:stretch/>
        </p:blipFill>
        <p:spPr>
          <a:xfrm>
            <a:off x="6557836" y="4251501"/>
            <a:ext cx="2137777" cy="264286"/>
          </a:xfrm>
          <a:prstGeom prst="rect">
            <a:avLst/>
          </a:prstGeom>
          <a:noFill/>
          <a:ln>
            <a:noFill/>
          </a:ln>
        </p:spPr>
      </p:pic>
      <p:pic>
        <p:nvPicPr>
          <p:cNvPr id="165" name="Google Shape;165;p17"/>
          <p:cNvPicPr preferRelativeResize="0"/>
          <p:nvPr/>
        </p:nvPicPr>
        <p:blipFill rotWithShape="1">
          <a:blip r:embed="rId12">
            <a:alphaModFix/>
          </a:blip>
          <a:srcRect b="0" l="0" r="0" t="0"/>
          <a:stretch/>
        </p:blipFill>
        <p:spPr>
          <a:xfrm>
            <a:off x="4083144" y="4988080"/>
            <a:ext cx="414365" cy="519165"/>
          </a:xfrm>
          <a:prstGeom prst="rect">
            <a:avLst/>
          </a:prstGeom>
          <a:noFill/>
          <a:ln>
            <a:noFill/>
          </a:ln>
        </p:spPr>
      </p:pic>
      <p:pic>
        <p:nvPicPr>
          <p:cNvPr id="166" name="Google Shape;166;p17"/>
          <p:cNvPicPr preferRelativeResize="0"/>
          <p:nvPr/>
        </p:nvPicPr>
        <p:blipFill rotWithShape="1">
          <a:blip r:embed="rId13">
            <a:alphaModFix/>
          </a:blip>
          <a:srcRect b="0" l="0" r="0" t="0"/>
          <a:stretch/>
        </p:blipFill>
        <p:spPr>
          <a:xfrm>
            <a:off x="2831182" y="4452209"/>
            <a:ext cx="991410" cy="1350194"/>
          </a:xfrm>
          <a:prstGeom prst="rect">
            <a:avLst/>
          </a:prstGeom>
          <a:noFill/>
          <a:ln>
            <a:noFill/>
          </a:ln>
        </p:spPr>
      </p:pic>
      <p:sp>
        <p:nvSpPr>
          <p:cNvPr id="167" name="Google Shape;167;p17"/>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Three Easy Steps to Finding Your Next Shopper</a:t>
            </a:r>
            <a:endParaRPr b="1" sz="2900">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8"/>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icture containing text, clipart&#10;&#10;Description automatically generated" id="173" name="Google Shape;173;p18"/>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74" name="Google Shape;174;p18"/>
          <p:cNvSpPr txBox="1"/>
          <p:nvPr/>
        </p:nvSpPr>
        <p:spPr>
          <a:xfrm>
            <a:off x="140019" y="1251312"/>
            <a:ext cx="3935700" cy="8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EA4D7"/>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EA4D7"/>
                </a:solidFill>
                <a:latin typeface="Montserrat"/>
                <a:ea typeface="Montserrat"/>
                <a:cs typeface="Montserrat"/>
                <a:sym typeface="Montserrat"/>
              </a:rPr>
              <a:t>3. Prove results!</a:t>
            </a:r>
            <a:endParaRPr b="1" i="0" sz="2000" u="none" cap="none" strike="noStrike">
              <a:solidFill>
                <a:srgbClr val="2EA4D7"/>
              </a:solidFill>
              <a:latin typeface="Montserrat"/>
              <a:ea typeface="Montserrat"/>
              <a:cs typeface="Montserrat"/>
              <a:sym typeface="Montserrat"/>
            </a:endParaRPr>
          </a:p>
        </p:txBody>
      </p:sp>
      <p:sp>
        <p:nvSpPr>
          <p:cNvPr id="175" name="Google Shape;175;p18"/>
          <p:cNvSpPr/>
          <p:nvPr/>
        </p:nvSpPr>
        <p:spPr>
          <a:xfrm>
            <a:off x="330743" y="1848201"/>
            <a:ext cx="5235900" cy="4459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chemeClr val="dk1"/>
                </a:solidFill>
                <a:latin typeface="Open Sans Light"/>
                <a:ea typeface="Open Sans Light"/>
                <a:cs typeface="Open Sans Light"/>
                <a:sym typeface="Open Sans Light"/>
              </a:rPr>
              <a:t>At the end of your campaign we’ll be able to show you very clearly the following metrics: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400" u="none" cap="none" strike="noStrike">
                <a:solidFill>
                  <a:schemeClr val="dk1"/>
                </a:solidFill>
                <a:latin typeface="Open Sans Light"/>
                <a:ea typeface="Open Sans Light"/>
                <a:cs typeface="Open Sans Light"/>
                <a:sym typeface="Open Sans Light"/>
              </a:rPr>
              <a:t># of Impressions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400" u="none" cap="none" strike="noStrike">
                <a:solidFill>
                  <a:schemeClr val="dk1"/>
                </a:solidFill>
                <a:latin typeface="Open Sans Light"/>
                <a:ea typeface="Open Sans Light"/>
                <a:cs typeface="Open Sans Light"/>
                <a:sym typeface="Open Sans Light"/>
              </a:rPr>
              <a:t># of Clicks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400" u="none" cap="none" strike="noStrike">
                <a:solidFill>
                  <a:schemeClr val="dk1"/>
                </a:solidFill>
                <a:latin typeface="Open Sans Light"/>
                <a:ea typeface="Open Sans Light"/>
                <a:cs typeface="Open Sans Light"/>
                <a:sym typeface="Open Sans Light"/>
              </a:rPr>
              <a:t>Top performing ad channels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400" u="none" cap="none" strike="noStrike">
                <a:solidFill>
                  <a:schemeClr val="dk1"/>
                </a:solidFill>
                <a:latin typeface="Open Sans Light"/>
                <a:ea typeface="Open Sans Light"/>
                <a:cs typeface="Open Sans Light"/>
                <a:sym typeface="Open Sans Light"/>
              </a:rPr>
              <a:t>Names &amp; Postal addresses of each person who opened and/or clicked a link inside the Email or Remail</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400" u="none" cap="none" strike="noStrike">
                <a:solidFill>
                  <a:schemeClr val="dk1"/>
                </a:solidFill>
                <a:latin typeface="Open Sans Light"/>
                <a:ea typeface="Open Sans Light"/>
                <a:cs typeface="Open Sans Light"/>
                <a:sym typeface="Open Sans Light"/>
              </a:rPr>
              <a:t>Names &amp; Postal addresses of each person who was served an ad</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400" u="none" cap="none" strike="noStrike">
                <a:solidFill>
                  <a:schemeClr val="dk1"/>
                </a:solidFill>
                <a:latin typeface="Open Sans Light"/>
                <a:ea typeface="Open Sans Light"/>
                <a:cs typeface="Open Sans Light"/>
                <a:sym typeface="Open Sans Light"/>
              </a:rPr>
              <a:t># of People who visit your website and/or make a purchase from your website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400" u="none" cap="none" strike="noStrike">
                <a:solidFill>
                  <a:schemeClr val="dk1"/>
                </a:solidFill>
                <a:latin typeface="Open Sans Light"/>
                <a:ea typeface="Open Sans Light"/>
                <a:cs typeface="Open Sans Light"/>
                <a:sym typeface="Open Sans Light"/>
              </a:rPr>
              <a:t>Matchback analysis to show how many of your customers were influenced by our campaign</a:t>
            </a:r>
            <a:endParaRPr b="0" i="0" sz="14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p:txBody>
      </p:sp>
      <p:sp>
        <p:nvSpPr>
          <p:cNvPr id="176" name="Google Shape;176;p18"/>
          <p:cNvSpPr/>
          <p:nvPr/>
        </p:nvSpPr>
        <p:spPr>
          <a:xfrm>
            <a:off x="5328897" y="1776283"/>
            <a:ext cx="2210700" cy="2204700"/>
          </a:xfrm>
          <a:prstGeom prst="ellipse">
            <a:avLst/>
          </a:prstGeom>
          <a:noFill/>
          <a:ln cap="flat" cmpd="sng" w="19050">
            <a:solidFill>
              <a:srgbClr val="2383F6"/>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77" name="Google Shape;177;p18"/>
          <p:cNvPicPr preferRelativeResize="0"/>
          <p:nvPr/>
        </p:nvPicPr>
        <p:blipFill rotWithShape="1">
          <a:blip r:embed="rId4">
            <a:alphaModFix/>
          </a:blip>
          <a:srcRect b="0" l="17079" r="17079" t="0"/>
          <a:stretch/>
        </p:blipFill>
        <p:spPr>
          <a:xfrm>
            <a:off x="5401781" y="1816216"/>
            <a:ext cx="2074500" cy="2094600"/>
          </a:xfrm>
          <a:prstGeom prst="ellipse">
            <a:avLst/>
          </a:prstGeom>
          <a:noFill/>
          <a:ln>
            <a:noFill/>
          </a:ln>
        </p:spPr>
      </p:pic>
      <p:sp>
        <p:nvSpPr>
          <p:cNvPr id="178" name="Google Shape;178;p18"/>
          <p:cNvSpPr/>
          <p:nvPr/>
        </p:nvSpPr>
        <p:spPr>
          <a:xfrm>
            <a:off x="7529261" y="1904128"/>
            <a:ext cx="107400" cy="4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79" name="Google Shape;179;p18"/>
          <p:cNvPicPr preferRelativeResize="0"/>
          <p:nvPr/>
        </p:nvPicPr>
        <p:blipFill rotWithShape="1">
          <a:blip r:embed="rId5">
            <a:alphaModFix/>
          </a:blip>
          <a:srcRect b="34464" l="37914" r="18202" t="0"/>
          <a:stretch/>
        </p:blipFill>
        <p:spPr>
          <a:xfrm>
            <a:off x="6892841" y="3171129"/>
            <a:ext cx="2100900" cy="2101500"/>
          </a:xfrm>
          <a:prstGeom prst="ellipse">
            <a:avLst/>
          </a:prstGeom>
          <a:noFill/>
          <a:ln cap="flat" cmpd="sng" w="28575">
            <a:solidFill>
              <a:srgbClr val="2EA4D7"/>
            </a:solidFill>
            <a:prstDash val="solid"/>
            <a:round/>
            <a:headEnd len="sm" w="sm" type="none"/>
            <a:tailEnd len="sm" w="sm" type="none"/>
          </a:ln>
        </p:spPr>
      </p:pic>
      <p:sp>
        <p:nvSpPr>
          <p:cNvPr id="180" name="Google Shape;180;p18"/>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Three Easy Steps to Finding Your Next Shopper</a:t>
            </a:r>
            <a:endParaRPr b="1" sz="29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9"/>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6" name="Google Shape;186;p19"/>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Retail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87" name="Google Shape;187;p19"/>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88" name="Google Shape;188;p19"/>
          <p:cNvSpPr txBox="1"/>
          <p:nvPr/>
        </p:nvSpPr>
        <p:spPr>
          <a:xfrm>
            <a:off x="278357" y="1606163"/>
            <a:ext cx="8587200" cy="40482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1200"/>
              </a:spcBef>
              <a:spcAft>
                <a:spcPts val="0"/>
              </a:spcAft>
              <a:buClr>
                <a:srgbClr val="000000"/>
              </a:buClr>
              <a:buSzPts val="1600"/>
              <a:buFont typeface="Century Gothic"/>
              <a:buNone/>
            </a:pPr>
            <a:r>
              <a:rPr b="1" i="0" lang="en-US" sz="1600" u="none" cap="none" strike="noStrike">
                <a:solidFill>
                  <a:srgbClr val="000000"/>
                </a:solidFill>
                <a:latin typeface="Century Gothic"/>
                <a:ea typeface="Century Gothic"/>
                <a:cs typeface="Century Gothic"/>
                <a:sym typeface="Century Gothic"/>
              </a:rPr>
              <a:t>FEATURES &amp; BENEFITS: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target at least 15,000 relevant people per campaign </a:t>
            </a:r>
            <a:r>
              <a:rPr b="0" i="0" lang="en-US" sz="1400" u="none" cap="none" strike="noStrike">
                <a:solidFill>
                  <a:srgbClr val="000000"/>
                </a:solidFill>
                <a:latin typeface="Century Gothic"/>
                <a:ea typeface="Century Gothic"/>
                <a:cs typeface="Century Gothic"/>
                <a:sym typeface="Century Gothic"/>
              </a:rPr>
              <a:t>(our experience proves that larger audiences lead to better performance)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 define “relevant people” as someone who has taken multiple actions within the past 30 days </a:t>
            </a:r>
            <a:r>
              <a:rPr b="0" i="0" lang="en-US" sz="1400" u="none" cap="none" strike="noStrike">
                <a:solidFill>
                  <a:srgbClr val="000000"/>
                </a:solidFill>
                <a:latin typeface="Century Gothic"/>
                <a:ea typeface="Century Gothic"/>
                <a:cs typeface="Century Gothic"/>
                <a:sym typeface="Century Gothic"/>
              </a:rPr>
              <a:t>(targeting a 30-day window allows us to keep our ads in front of relevant eyeballs longer, leading to a more powerful ad strategy)</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use Email, Remail, Desktop, Mobile, Social, and Native channels </a:t>
            </a:r>
            <a:r>
              <a:rPr b="0" i="0" lang="en-US" sz="1400" u="none" cap="none" strike="noStrike">
                <a:solidFill>
                  <a:srgbClr val="000000"/>
                </a:solidFill>
                <a:latin typeface="Century Gothic"/>
                <a:ea typeface="Century Gothic"/>
                <a:cs typeface="Century Gothic"/>
                <a:sym typeface="Century Gothic"/>
              </a:rPr>
              <a:t>(we’ll send our Remail to everyone in the entire audience whether they opened it or not.  Email is an extremely effective way to communicate all the products you offer, services, customer testimonials, promotions, and more so we want to hit everyone in the audience with the Remail, ESPECIALLY if they didn’t get the chance to open the first email)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0"/>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4" name="Google Shape;194;p20"/>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Retail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95" name="Google Shape;195;p20"/>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96" name="Google Shape;196;p20"/>
          <p:cNvSpPr txBox="1"/>
          <p:nvPr/>
        </p:nvSpPr>
        <p:spPr>
          <a:xfrm>
            <a:off x="298668" y="1701953"/>
            <a:ext cx="8546700" cy="34017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1200"/>
              </a:spcBef>
              <a:spcAft>
                <a:spcPts val="0"/>
              </a:spcAft>
              <a:buClr>
                <a:srgbClr val="000000"/>
              </a:buClr>
              <a:buSzPts val="1600"/>
              <a:buFont typeface="Century Gothic"/>
              <a:buNone/>
            </a:pPr>
            <a:r>
              <a:rPr b="1" i="0" lang="en-US" sz="1600" u="none" cap="none" strike="noStrike">
                <a:solidFill>
                  <a:srgbClr val="000000"/>
                </a:solidFill>
                <a:latin typeface="Century Gothic"/>
                <a:ea typeface="Century Gothic"/>
                <a:cs typeface="Century Gothic"/>
                <a:sym typeface="Century Gothic"/>
              </a:rPr>
              <a:t>FEATURES &amp; BENEFITS: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focus on serving a high ad frequency to the entire audience group, serving ads on the channels mentioned above </a:t>
            </a:r>
            <a:r>
              <a:rPr b="1" i="0" lang="en-US" sz="1400" u="sng" cap="none" strike="noStrike">
                <a:solidFill>
                  <a:schemeClr val="accent1"/>
                </a:solidFill>
                <a:latin typeface="Century Gothic"/>
                <a:ea typeface="Century Gothic"/>
                <a:cs typeface="Century Gothic"/>
                <a:sym typeface="Century Gothic"/>
              </a:rPr>
              <a:t>whenever possible </a:t>
            </a:r>
            <a:r>
              <a:rPr b="0" i="0" lang="en-US" sz="1400" u="none" cap="none" strike="noStrike">
                <a:solidFill>
                  <a:srgbClr val="000000"/>
                </a:solidFill>
                <a:latin typeface="Century Gothic"/>
                <a:ea typeface="Century Gothic"/>
                <a:cs typeface="Century Gothic"/>
                <a:sym typeface="Century Gothic"/>
              </a:rPr>
              <a:t>(We want to hit these people every day on as many sites, channels, and devices as possible to get the best results)</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provide a list of the Openers and Clickers of the Emails and Remails we deploy </a:t>
            </a:r>
            <a:r>
              <a:rPr b="0" i="0" lang="en-US" sz="1400" u="none" cap="none" strike="noStrike">
                <a:solidFill>
                  <a:srgbClr val="000000"/>
                </a:solidFill>
                <a:latin typeface="Century Gothic"/>
                <a:ea typeface="Century Gothic"/>
                <a:cs typeface="Century Gothic"/>
                <a:sym typeface="Century Gothic"/>
              </a:rPr>
              <a:t>(list will include first name, last name, and postal address of where they reside)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 recommend all campaigns be 30+ days in length </a:t>
            </a:r>
            <a:r>
              <a:rPr b="0" i="0" lang="en-US" sz="1400" u="none" cap="none" strike="noStrike">
                <a:solidFill>
                  <a:srgbClr val="000000"/>
                </a:solidFill>
                <a:latin typeface="Century Gothic"/>
                <a:ea typeface="Century Gothic"/>
                <a:cs typeface="Century Gothic"/>
                <a:sym typeface="Century Gothic"/>
              </a:rPr>
              <a:t>(it’s important to stay top of mind for at least 4 weeks in order to increase the chances that our audience will engage with our ads and convert)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1"/>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2" name="Google Shape;202;p21"/>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Retail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03" name="Google Shape;203;p21"/>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04" name="Google Shape;204;p21"/>
          <p:cNvSpPr txBox="1"/>
          <p:nvPr/>
        </p:nvSpPr>
        <p:spPr>
          <a:xfrm>
            <a:off x="267129" y="2257046"/>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15,000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15,000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15,000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30,000 impressions split between desktop &amp; mobile</a:t>
            </a:r>
            <a:endParaRPr b="0" i="0" sz="18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4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$1,600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05" name="Google Shape;205;p21"/>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
        <p:nvSpPr>
          <p:cNvPr id="206" name="Google Shape;206;p21"/>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2"/>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2" name="Google Shape;212;p22"/>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Retail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13" name="Google Shape;213;p22"/>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14" name="Google Shape;214;p22"/>
          <p:cNvSpPr txBox="1"/>
          <p:nvPr/>
        </p:nvSpPr>
        <p:spPr>
          <a:xfrm>
            <a:off x="267129" y="2173919"/>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15,000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15,000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15,000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70,000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$2,300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15" name="Google Shape;215;p22"/>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
        <p:nvSpPr>
          <p:cNvPr id="216" name="Google Shape;216;p22"/>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Custom 11">
      <a:dk1>
        <a:srgbClr val="000000"/>
      </a:dk1>
      <a:lt1>
        <a:srgbClr val="FFFFFF"/>
      </a:lt1>
      <a:dk2>
        <a:srgbClr val="000000"/>
      </a:dk2>
      <a:lt2>
        <a:srgbClr val="004C93"/>
      </a:lt2>
      <a:accent1>
        <a:srgbClr val="01588E"/>
      </a:accent1>
      <a:accent2>
        <a:srgbClr val="0773B1"/>
      </a:accent2>
      <a:accent3>
        <a:srgbClr val="2DA5D7"/>
      </a:accent3>
      <a:accent4>
        <a:srgbClr val="FFFFFF"/>
      </a:accent4>
      <a:accent5>
        <a:srgbClr val="FFFFFF"/>
      </a:accent5>
      <a:accent6>
        <a:srgbClr val="808080"/>
      </a:accent6>
      <a:hlink>
        <a:srgbClr val="0000FF"/>
      </a:hlink>
      <a:folHlink>
        <a:srgbClr val="D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